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77" d="100"/>
          <a:sy n="77" d="100"/>
        </p:scale>
        <p:origin x="7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 smtClean="0"/>
                <a:t>Must</a:t>
              </a:r>
              <a:r>
                <a:rPr lang="en-BE" dirty="0" smtClean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 smtClean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</a:t>
            </a:r>
            <a:r>
              <a:rPr lang="en-US" dirty="0" smtClean="0"/>
              <a:t>"</a:t>
            </a:r>
            <a:r>
              <a:rPr lang="en-BE" dirty="0" smtClean="0"/>
              <a:t>randomly</a:t>
            </a:r>
            <a:r>
              <a:rPr lang="en-US" dirty="0" smtClean="0"/>
              <a:t>"</a:t>
            </a:r>
            <a:endParaRPr lang="en-BE" dirty="0" smtClean="0"/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</a:p>
          <a:p>
            <a:pPr lvl="1"/>
            <a:r>
              <a:rPr lang="en-BE" dirty="0" smtClean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 smtClean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remember?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Long-term correlations!</a:t>
            </a:r>
          </a:p>
          <a:p>
            <a:endParaRPr lang="en-US" dirty="0"/>
          </a:p>
          <a:p>
            <a:r>
              <a:rPr lang="en-US" dirty="0" smtClean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endParaRPr lang="en-US" dirty="0"/>
          </a:p>
          <a:p>
            <a:r>
              <a:rPr lang="en-US" dirty="0" smtClean="0"/>
              <a:t>Deal with variable length input and/or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Widescreen</PresentationFormat>
  <Paragraphs>289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90</cp:revision>
  <dcterms:created xsi:type="dcterms:W3CDTF">2019-05-02T08:06:12Z</dcterms:created>
  <dcterms:modified xsi:type="dcterms:W3CDTF">2019-05-15T08:20:18Z</dcterms:modified>
</cp:coreProperties>
</file>