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2290" name="Picture 2" descr="Data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3680977"/>
            <a:ext cx="6472554" cy="23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2915" y="2856412"/>
            <a:ext cx="30844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BE" sz="2400" i="1" dirty="0" smtClean="0"/>
              <a:t>Must</a:t>
            </a:r>
            <a:r>
              <a:rPr lang="en-BE" dirty="0" smtClean="0"/>
              <a:t> be done systematically</a:t>
            </a:r>
            <a:endParaRPr lang="en-US" dirty="0"/>
          </a:p>
        </p:txBody>
      </p: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55" name="TextBox 10254"/>
              <p:cNvSpPr txBox="1"/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55" name="TextBox 10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63" name="Group 10262"/>
          <p:cNvGrpSpPr/>
          <p:nvPr/>
        </p:nvGrpSpPr>
        <p:grpSpPr>
          <a:xfrm>
            <a:off x="7897567" y="4559778"/>
            <a:ext cx="3699902" cy="1623882"/>
            <a:chOff x="7897567" y="4559778"/>
            <a:chExt cx="3699902" cy="1623882"/>
          </a:xfrm>
        </p:grpSpPr>
        <p:grpSp>
          <p:nvGrpSpPr>
            <p:cNvPr id="10260" name="Group 10259"/>
            <p:cNvGrpSpPr/>
            <p:nvPr/>
          </p:nvGrpSpPr>
          <p:grpSpPr>
            <a:xfrm>
              <a:off x="7897567" y="4559778"/>
              <a:ext cx="2439634" cy="1623882"/>
              <a:chOff x="9663687" y="4449852"/>
              <a:chExt cx="2439634" cy="1623882"/>
            </a:xfrm>
          </p:grpSpPr>
          <p:pic>
            <p:nvPicPr>
              <p:cNvPr id="10257" name="Picture 6" descr="Image result for sigmoid functi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3687" y="4449852"/>
                <a:ext cx="2439634" cy="1623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8" name="TextBox 10257"/>
                  <p:cNvSpPr txBox="1"/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58" name="TextBox 10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9091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9" name="TextBox 10258"/>
                  <p:cNvSpPr txBox="1"/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59" name="TextBox 102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98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62" name="TextBox 10261"/>
            <p:cNvSpPr txBox="1"/>
            <p:nvPr/>
          </p:nvSpPr>
          <p:spPr>
            <a:xfrm>
              <a:off x="9537290" y="5065667"/>
              <a:ext cx="206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 smtClean="0"/>
                <a:t>activation function</a:t>
              </a:r>
              <a:endParaRPr lang="en-US" dirty="0"/>
            </a:p>
          </p:txBody>
        </p:sp>
      </p:grpSp>
      <p:grpSp>
        <p:nvGrpSpPr>
          <p:cNvPr id="10271" name="Group 10270"/>
          <p:cNvGrpSpPr/>
          <p:nvPr/>
        </p:nvGrpSpPr>
        <p:grpSpPr>
          <a:xfrm>
            <a:off x="1446566" y="4026939"/>
            <a:ext cx="2258759" cy="2314859"/>
            <a:chOff x="1446566" y="4026939"/>
            <a:chExt cx="2258759" cy="2314859"/>
          </a:xfrm>
        </p:grpSpPr>
        <p:grpSp>
          <p:nvGrpSpPr>
            <p:cNvPr id="10261" name="Group 1026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6" name="TextBox 10245"/>
                  <p:cNvSpPr txBox="1"/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46" name="TextBox 10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407" r="-5556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273" r="-545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r="-535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08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526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526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524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56" name="Group 10255"/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10249" name="Group 10248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11" name="Straight Connector 10"/>
                  <p:cNvCxnSpPr>
                    <a:stCxn id="12" idx="5"/>
                    <a:endCxn id="16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13" idx="6"/>
                    <a:endCxn id="16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>
                    <a:stCxn id="14" idx="6"/>
                    <a:endCxn id="16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5" idx="7"/>
                    <a:endCxn id="16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0" name="Straight Connector 10239"/>
                  <p:cNvCxnSpPr>
                    <a:stCxn id="16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7" name="TextBox 10246"/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 smtClean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51" name="Oval 50"/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51" name="Straight Connector 10250"/>
                <p:cNvCxnSpPr>
                  <a:stCxn id="51" idx="7"/>
                  <a:endCxn id="16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4242" r="-24242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766" r="-10638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4911157" y="3696117"/>
            <a:ext cx="1867059" cy="853772"/>
            <a:chOff x="4911157" y="3696117"/>
            <a:chExt cx="1867059" cy="853772"/>
          </a:xfrm>
        </p:grpSpPr>
        <p:sp>
          <p:nvSpPr>
            <p:cNvPr id="32" name="Down Arrow 31"/>
            <p:cNvSpPr/>
            <p:nvPr/>
          </p:nvSpPr>
          <p:spPr>
            <a:xfrm>
              <a:off x="4911157" y="3696117"/>
              <a:ext cx="567207" cy="8537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30759" y="3820039"/>
              <a:ext cx="124745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dirty="0" smtClean="0"/>
                <a:t>inspiration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randomly</a:t>
            </a:r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  <a:endParaRPr lang="en-BE" dirty="0" smtClean="0"/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</a:t>
            </a:r>
            <a:r>
              <a:rPr lang="en-BE" dirty="0" smtClean="0"/>
              <a:t>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</a:t>
            </a:r>
            <a:r>
              <a:rPr lang="en-BE" dirty="0" smtClean="0"/>
              <a:t>examples</a:t>
            </a:r>
          </a:p>
          <a:p>
            <a:r>
              <a:rPr lang="en-BE" dirty="0" smtClean="0"/>
              <a:t>Test </a:t>
            </a:r>
            <a:r>
              <a:rPr lang="en-BE" dirty="0" smtClean="0"/>
              <a:t>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Multilayer perceptron: </a:t>
            </a:r>
            <a:r>
              <a:rPr lang="en-BE" dirty="0" smtClean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</a:t>
            </a:r>
            <a:r>
              <a:rPr lang="en-BE" dirty="0" smtClean="0"/>
              <a:t>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recurrent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B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Convolution: </a:t>
            </a:r>
            <a:r>
              <a:rPr lang="en-BE" dirty="0" smtClean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Second </a:t>
            </a:r>
            <a:r>
              <a:rPr lang="en-BE" dirty="0" smtClean="0"/>
              <a:t>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28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CNN layer with 32 filters 3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</a:t>
              </a:r>
              <a:r>
                <a:rPr lang="en-GB" dirty="0" smtClean="0">
                  <a:latin typeface="Inconsolata" panose="00000509000000000000" pitchFamily="49" charset="0"/>
                </a:rPr>
                <a:t>([</a:t>
              </a:r>
              <a:r>
                <a:rPr lang="en-BE" dirty="0" smtClean="0">
                  <a:latin typeface="Inconsolata" panose="00000509000000000000" pitchFamily="49" charset="0"/>
                </a:rPr>
                <a:t>[</a:t>
              </a:r>
              <a:r>
                <a:rPr lang="en-GB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en-BE" dirty="0" smtClean="0">
                  <a:latin typeface="Inconsolata" panose="00000509000000000000" pitchFamily="49" charset="0"/>
                </a:rPr>
                <a:t>]</a:t>
              </a:r>
              <a:r>
                <a:rPr lang="nl-NL" dirty="0" smtClean="0">
                  <a:latin typeface="Inconsolata" panose="00000509000000000000" pitchFamily="49" charset="0"/>
                </a:rPr>
                <a:t>], 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Convolutional neural network: </a:t>
            </a:r>
            <a:r>
              <a:rPr lang="en-BE" dirty="0" smtClean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</a:t>
            </a:r>
            <a:r>
              <a:rPr lang="en-BE" dirty="0" smtClean="0"/>
              <a:t>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movie review (English)</a:t>
            </a:r>
            <a:endParaRPr lang="en-BE" dirty="0" smtClean="0"/>
          </a:p>
          <a:p>
            <a:r>
              <a:rPr lang="en-BE" dirty="0" smtClean="0"/>
              <a:t>Output data</a:t>
            </a:r>
          </a:p>
          <a:p>
            <a:pPr lvl="1"/>
            <a:endParaRPr lang="en-BE" dirty="0" smtClean="0"/>
          </a:p>
          <a:p>
            <a:r>
              <a:rPr lang="en-BE" dirty="0"/>
              <a:t>T</a:t>
            </a:r>
            <a:r>
              <a:rPr lang="en-BE" dirty="0" smtClean="0"/>
              <a:t>raining </a:t>
            </a:r>
            <a:r>
              <a:rPr lang="en-BE" dirty="0" smtClean="0"/>
              <a:t>examples</a:t>
            </a:r>
          </a:p>
          <a:p>
            <a:r>
              <a:rPr lang="en-BE" dirty="0" smtClean="0"/>
              <a:t>Test </a:t>
            </a:r>
            <a:r>
              <a:rPr lang="en-BE" dirty="0" smtClean="0"/>
              <a:t>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pic>
        <p:nvPicPr>
          <p:cNvPr id="2050" name="Picture 2" descr="Image result for happy smile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6"/>
          <a:stretch/>
        </p:blipFill>
        <p:spPr bwMode="auto">
          <a:xfrm>
            <a:off x="1854925" y="3217158"/>
            <a:ext cx="432344" cy="4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ad smile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5881" r="7637" b="14709"/>
          <a:stretch/>
        </p:blipFill>
        <p:spPr bwMode="auto">
          <a:xfrm>
            <a:off x="2621280" y="3213464"/>
            <a:ext cx="465349" cy="4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8091" y="3047277"/>
            <a:ext cx="452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4400" dirty="0" smtClean="0"/>
              <a:t>/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</a:t>
            </a:r>
            <a:r>
              <a:rPr lang="en-GB" dirty="0" smtClean="0">
                <a:latin typeface="Inconsolata" panose="00000509000000000000" pitchFamily="49" charset="0"/>
              </a:rPr>
              <a:t>location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scenery </a:t>
            </a:r>
            <a:r>
              <a:rPr lang="en-GB" dirty="0">
                <a:latin typeface="Inconsolata" panose="00000509000000000000" pitchFamily="49" charset="0"/>
              </a:rPr>
              <a:t>story direction everyone's really suited the </a:t>
            </a:r>
            <a:r>
              <a:rPr lang="en-GB" dirty="0" smtClean="0">
                <a:latin typeface="Inconsolata" panose="00000509000000000000" pitchFamily="49" charset="0"/>
              </a:rPr>
              <a:t>part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they </a:t>
            </a:r>
            <a:r>
              <a:rPr lang="en-GB" dirty="0">
                <a:latin typeface="Inconsolata" panose="00000509000000000000" pitchFamily="49" charset="0"/>
              </a:rPr>
              <a:t>played and you could just imagine being there </a:t>
            </a:r>
            <a:r>
              <a:rPr lang="en-GB" dirty="0" smtClean="0">
                <a:latin typeface="Inconsolata" panose="00000509000000000000" pitchFamily="49" charset="0"/>
              </a:rPr>
              <a:t>Robert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redford's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is an amazing actor and now the same being </a:t>
            </a:r>
            <a:r>
              <a:rPr lang="en-GB" dirty="0" smtClean="0">
                <a:latin typeface="Inconsolata" panose="00000509000000000000" pitchFamily="49" charset="0"/>
              </a:rPr>
              <a:t>director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norman's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</a:t>
            </a:r>
            <a:r>
              <a:rPr lang="en-GB" dirty="0" smtClean="0">
                <a:latin typeface="Inconsolata" panose="00000509000000000000" pitchFamily="49" charset="0"/>
              </a:rPr>
              <a:t>myself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</a:t>
            </a:r>
            <a:r>
              <a:rPr lang="en-GB" dirty="0" smtClean="0">
                <a:latin typeface="Inconsolata" panose="00000509000000000000" pitchFamily="49" charset="0"/>
              </a:rPr>
              <a:t>this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film </a:t>
            </a:r>
            <a:r>
              <a:rPr lang="en-GB" dirty="0">
                <a:latin typeface="Inconsolata" panose="00000509000000000000" pitchFamily="49" charset="0"/>
              </a:rPr>
              <a:t>the witty remarks throughout the film were great it </a:t>
            </a:r>
            <a:r>
              <a:rPr lang="en-GB" dirty="0" smtClean="0">
                <a:latin typeface="Inconsolata" panose="00000509000000000000" pitchFamily="49" charset="0"/>
              </a:rPr>
              <a:t>was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just </a:t>
            </a:r>
            <a:r>
              <a:rPr lang="en-GB" dirty="0">
                <a:latin typeface="Inconsolata" panose="00000509000000000000" pitchFamily="49" charset="0"/>
              </a:rPr>
              <a:t>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</a:t>
            </a:r>
            <a:r>
              <a:rPr lang="en-GB" dirty="0" smtClean="0">
                <a:latin typeface="Inconsolata" panose="00000509000000000000" pitchFamily="49" charset="0"/>
              </a:rPr>
              <a:t>it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BE" dirty="0" smtClean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 smtClean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Recurrent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 smtClean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Widescreen</PresentationFormat>
  <Paragraphs>263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Recurrent neural networks</vt:lpstr>
      <vt:lpstr>Caveat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80</cp:revision>
  <dcterms:created xsi:type="dcterms:W3CDTF">2019-05-02T08:06:12Z</dcterms:created>
  <dcterms:modified xsi:type="dcterms:W3CDTF">2019-05-10T08:24:08Z</dcterms:modified>
</cp:coreProperties>
</file>