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27/10/2016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MPI: a gentle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915" y="6023029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706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</a:t>
            </a:r>
            <a:r>
              <a:rPr lang="en-US" smtClean="0"/>
              <a:t>: </a:t>
            </a:r>
            <a:r>
              <a:rPr lang="en-US" smtClean="0"/>
              <a:t>Message </a:t>
            </a:r>
            <a:r>
              <a:rPr lang="en-US" dirty="0" smtClean="0"/>
              <a:t>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smtClean="0"/>
              <a:t>communicator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1428</Words>
  <Application>Microsoft Office PowerPoint</Application>
  <PresentationFormat>On-screen Show (4:3)</PresentationFormat>
  <Paragraphs>397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Office Theme</vt:lpstr>
      <vt:lpstr>Distributed programming using MPI: a gentle introduction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MPI_Ssend/MPI_Recv</vt:lpstr>
      <vt:lpstr>Semantics of MPI_Ssend/MPI_Recv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57</cp:revision>
  <dcterms:created xsi:type="dcterms:W3CDTF">2013-11-27T17:13:26Z</dcterms:created>
  <dcterms:modified xsi:type="dcterms:W3CDTF">2016-10-27T09:04:26Z</dcterms:modified>
</cp:coreProperties>
</file>