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DAAA-982D-419D-8571-E4CBEC61E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ACECE-418F-49E2-8C7E-6A0210605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B6D2-D2B7-4DC2-A9AF-66FF323A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0549-ADF6-4E1E-ADE2-231E9A1E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E84D-F6B0-4DAF-B0ED-FB5B2878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9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627D-36AF-4653-BA0A-E3EF63CD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F9319-1527-40A1-AA72-1B0772AB8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512A6-CFC6-4BD4-BAD2-B06CD4D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AA82-AEAA-4538-BC1A-513C2129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392B6-F3D8-4C0E-957C-31BF166E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B2011-EE7A-4F12-8615-BC5CA6646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C72AF-5CD3-45A8-BFEF-AE8CCFFA8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4AC8-7C5D-4AC4-B5E1-7EBE4940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7617-9CD3-4F8B-B119-E333F588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70075-39EB-4E1E-82E8-5272DB8C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6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913B-B3F9-429A-BB70-4821B463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5E6D-94EC-4D74-8A05-BEB3D89C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B1B0-15C1-46AE-B705-66E2BCF4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94FE6-E7C5-40F4-A047-259B639A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F9C9-B743-4756-A640-95009B8F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7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EF32-A961-43B8-8BB6-A696E6DF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D48B9-139C-426A-9A2E-CB6789A30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0DC4F-5046-433E-828D-334219FD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F848F-32A5-4AFF-8F62-103B0E30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709B-B6AF-4B1B-9603-F719BCA8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6714-BDE9-4FB8-B80F-DC7AD08F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8C8B-6070-4978-A7F1-82ECAE949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2BB65-3F4B-42C3-BB7B-24F3A3EF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255B9-3E77-4F20-A22D-EB8C4CD5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BD6BB-8854-46A7-AA82-B16D9DCF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AADC2-ECA9-4A38-9ED8-A1E04B83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4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D97E-FC4A-4E02-B003-AB2617E6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8BEA4-B2CD-41D4-AA4A-BBD181411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A4940-1673-4E6E-A354-FDBB34266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ACA2-A462-4C07-8617-161A3EEBD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4D4D-DA0B-49B9-AF43-ED5CEE094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26EAC-187B-46F7-A7BD-F4261818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475AC-2F47-4FE1-A2BE-4BE1AFBE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7E604-35BB-4CB0-A1AF-AA3E92CD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1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B007-D13B-4B54-AE9C-C50AE69C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21D41-FBAA-426E-88FF-1FC09DD2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9FF24-0CD4-4211-91BA-DDDF257A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9BAF5-6CF1-41CC-A540-902C01A3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4A91D-DD95-4E2A-A113-AB10E276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CE0B2-BD10-40BF-AEB1-1415D393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984AD-37FA-4525-887B-7E20ACF3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EF5F-6C73-481D-87CA-2DF114A3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1BA3-8765-44EE-9B90-A1AAD1B7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70D77-11BB-46BE-89B6-03598C48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9A6E1-93C1-4D44-8CED-EF783318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5108B-63A2-430C-A4B8-E520CDFF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5917F-7990-423E-ACB7-CB50AEC0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1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1163-78B3-4385-BE14-4ED5493E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EA197-C0DC-439A-9341-8CDC13ABB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5E443-B0D7-4C11-837C-00BEFCA85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57FF4-25C4-4127-B5D9-96E35F9A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E01-9DBD-488C-BCD8-5575081F58F5}" type="datetimeFigureOut">
              <a:rPr lang="en-US" smtClean="0"/>
              <a:t>2021-12-21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523D9-FA69-421B-9E88-61160B9C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1E3F9-0950-4175-A33C-AF00548F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9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FC9FA-10FF-4D25-897A-FB0D01C8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5AFBD-79EE-4A64-83E0-6C8CF7E69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A103-A607-484D-800C-423547800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FE01-9DBD-488C-BCD8-5575081F58F5}" type="datetimeFigureOut">
              <a:rPr lang="en-US" smtClean="0"/>
              <a:t>2021-12-21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D587B-98F2-4AC9-98FE-84314703E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7AF75-CCDC-47CD-8BE2-E951934D7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A0AE5-E705-4C6B-87FE-B6BF5BE5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ED95-4560-4531-94A3-F16ED8167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and GPUs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932A7-A2A4-4B28-BD67-B73CC2BFC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Bex, Hasselt University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665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5E64-807D-46DC-A82B-82E373C3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7A03C-91F0-4AE6-B5C4-EF45ED9C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GPUs offer excellent performance</a:t>
            </a:r>
          </a:p>
          <a:p>
            <a:pPr lvl="1"/>
            <a:r>
              <a:rPr lang="en-US" dirty="0"/>
              <a:t>… if your problems is suited for it</a:t>
            </a:r>
          </a:p>
          <a:p>
            <a:r>
              <a:rPr lang="en-US" dirty="0"/>
              <a:t>Python offers access to GPUs</a:t>
            </a:r>
          </a:p>
          <a:p>
            <a:pPr lvl="1"/>
            <a:r>
              <a:rPr lang="en-US" dirty="0" err="1"/>
              <a:t>PyCUDA</a:t>
            </a:r>
            <a:endParaRPr lang="en-US" dirty="0"/>
          </a:p>
          <a:p>
            <a:pPr lvl="1"/>
            <a:r>
              <a:rPr lang="en-US" dirty="0"/>
              <a:t>Scikit-CUDA</a:t>
            </a:r>
          </a:p>
          <a:p>
            <a:pPr lvl="1"/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Rapids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664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410A-4429-4D07-85AF-E9ADB595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53A5-E64A-45C9-BAE9-4BC105ED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Warp</a:t>
            </a:r>
          </a:p>
          <a:p>
            <a:pPr lvl="1"/>
            <a:r>
              <a:rPr lang="en-US" dirty="0"/>
              <a:t>32 threads</a:t>
            </a:r>
          </a:p>
          <a:p>
            <a:pPr lvl="1"/>
            <a:r>
              <a:rPr lang="en-US" dirty="0"/>
              <a:t>Parallel instructions for each thread</a:t>
            </a:r>
          </a:p>
          <a:p>
            <a:r>
              <a:rPr lang="en-US" dirty="0"/>
              <a:t>Cache line</a:t>
            </a:r>
          </a:p>
          <a:p>
            <a:pPr lvl="1"/>
            <a:r>
              <a:rPr lang="en-US" dirty="0"/>
              <a:t>128 bytes = 32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4 bytes</a:t>
            </a:r>
          </a:p>
          <a:p>
            <a:r>
              <a:rPr lang="en-US" dirty="0"/>
              <a:t>Memory hierarchy</a:t>
            </a:r>
          </a:p>
          <a:p>
            <a:pPr lvl="1"/>
            <a:r>
              <a:rPr lang="en-US" dirty="0"/>
              <a:t>Global memory</a:t>
            </a:r>
          </a:p>
          <a:p>
            <a:pPr lvl="1"/>
            <a:r>
              <a:rPr lang="en-US" dirty="0"/>
              <a:t>Shared memory</a:t>
            </a:r>
          </a:p>
          <a:p>
            <a:pPr lvl="1"/>
            <a:r>
              <a:rPr lang="en-US" dirty="0"/>
              <a:t>L2 cache</a:t>
            </a:r>
          </a:p>
          <a:p>
            <a:pPr lvl="1"/>
            <a:r>
              <a:rPr lang="en-US" dirty="0"/>
              <a:t>L1 cache</a:t>
            </a:r>
          </a:p>
        </p:txBody>
      </p:sp>
    </p:spTree>
    <p:extLst>
      <p:ext uri="{BB962C8B-B14F-4D97-AF65-F5344CB8AC3E}">
        <p14:creationId xmlns:p14="http://schemas.microsoft.com/office/powerpoint/2010/main" val="420609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8B0F-C293-4364-A423-2F3B7DEB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8152-0EAB-416F-B071-1912E81B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execute on Streaming Multiprocessors (SMs)</a:t>
            </a:r>
          </a:p>
          <a:p>
            <a:pPr lvl="1"/>
            <a:r>
              <a:rPr lang="en-US" dirty="0"/>
              <a:t>Warp</a:t>
            </a:r>
          </a:p>
          <a:p>
            <a:pPr lvl="2"/>
            <a:r>
              <a:rPr lang="en-US" dirty="0"/>
              <a:t>32 threads</a:t>
            </a:r>
          </a:p>
          <a:p>
            <a:pPr lvl="2"/>
            <a:r>
              <a:rPr lang="en-US" dirty="0"/>
              <a:t>Start together</a:t>
            </a:r>
          </a:p>
          <a:p>
            <a:pPr lvl="2"/>
            <a:r>
              <a:rPr lang="en-US" dirty="0"/>
              <a:t>Have individual program counter and state</a:t>
            </a:r>
          </a:p>
          <a:p>
            <a:r>
              <a:rPr lang="en-US" dirty="0"/>
              <a:t>Single Instruction, Multiple Threads (SIMT)</a:t>
            </a:r>
          </a:p>
          <a:p>
            <a:pPr lvl="1"/>
            <a:r>
              <a:rPr lang="en-US" dirty="0"/>
              <a:t>Pipelined instructions</a:t>
            </a:r>
          </a:p>
          <a:p>
            <a:pPr lvl="1"/>
            <a:r>
              <a:rPr lang="en-US" dirty="0"/>
              <a:t>No branch prediction</a:t>
            </a:r>
          </a:p>
          <a:p>
            <a:pPr lvl="1"/>
            <a:r>
              <a:rPr lang="en-US" dirty="0"/>
              <a:t>No speculative execution</a:t>
            </a:r>
          </a:p>
        </p:txBody>
      </p:sp>
    </p:spTree>
    <p:extLst>
      <p:ext uri="{BB962C8B-B14F-4D97-AF65-F5344CB8AC3E}">
        <p14:creationId xmlns:p14="http://schemas.microsoft.com/office/powerpoint/2010/main" val="208278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9DB7-FDA6-4DB2-9248-A3038ECD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6D00-AC15-46E1-A883-064EF6FAC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software level: threads in blocks</a:t>
            </a:r>
          </a:p>
          <a:p>
            <a:r>
              <a:rPr lang="en-US" dirty="0"/>
              <a:t>Blocks partitioned into warps by SM</a:t>
            </a:r>
          </a:p>
          <a:p>
            <a:pPr lvl="1"/>
            <a:r>
              <a:rPr lang="en-US" dirty="0"/>
              <a:t>Warps contain threads with consecutive IDs</a:t>
            </a:r>
          </a:p>
          <a:p>
            <a:pPr lvl="1"/>
            <a:r>
              <a:rPr lang="en-US" dirty="0"/>
              <a:t>Warps are scheduled for execution</a:t>
            </a:r>
          </a:p>
        </p:txBody>
      </p:sp>
    </p:spTree>
    <p:extLst>
      <p:ext uri="{BB962C8B-B14F-4D97-AF65-F5344CB8AC3E}">
        <p14:creationId xmlns:p14="http://schemas.microsoft.com/office/powerpoint/2010/main" val="237507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 and GPUs</vt:lpstr>
      <vt:lpstr>Motivation</vt:lpstr>
      <vt:lpstr>Memory access</vt:lpstr>
      <vt:lpstr>Architecture</vt:lpstr>
      <vt:lpstr>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GPUs</dc:title>
  <dc:creator>Geert Jan Bex</dc:creator>
  <cp:lastModifiedBy>Geert Jan Bex</cp:lastModifiedBy>
  <cp:revision>4</cp:revision>
  <dcterms:created xsi:type="dcterms:W3CDTF">2021-12-20T14:18:03Z</dcterms:created>
  <dcterms:modified xsi:type="dcterms:W3CDTF">2021-12-21T14:02:44Z</dcterms:modified>
</cp:coreProperties>
</file>