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356" r:id="rId5"/>
    <p:sldId id="284" r:id="rId6"/>
    <p:sldId id="354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285" r:id="rId60"/>
    <p:sldId id="286" r:id="rId61"/>
    <p:sldId id="287" r:id="rId62"/>
    <p:sldId id="288" r:id="rId63"/>
    <p:sldId id="289" r:id="rId64"/>
    <p:sldId id="290" r:id="rId65"/>
    <p:sldId id="291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356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27/05/2021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27/05/2021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27/05/2021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27/05/2021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27/05/2021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27/05/2021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2021-05-27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100" dirty="0">
                <a:hlinkClick r:id="rId2"/>
              </a:rPr>
              <a:t>http://python-visualization.github.io/folium/docs-master/</a:t>
            </a:r>
            <a:r>
              <a:rPr lang="en-US" sz="2100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sz="1900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sz="1900" dirty="0">
                <a:hlinkClick r:id="rId4"/>
              </a:rPr>
              <a:t>http://geopandas.org/index.html</a:t>
            </a:r>
            <a:r>
              <a:rPr lang="en-US" sz="1900" dirty="0"/>
              <a:t> </a:t>
            </a:r>
            <a:endParaRPr lang="en-US" dirty="0"/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</a:t>
            </a:r>
            <a:r>
              <a:rPr lang="en-US" dirty="0" err="1"/>
              <a:t>machne</a:t>
            </a:r>
            <a:r>
              <a:rPr lang="en-US" dirty="0"/>
              <a:t> learning: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print(f"{row['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']}\t{row['temperature']}")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https://www3.ntu.edu.sg/home/ehchua/programming/sql/Relational_Database_Design.html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09480" progId="Equation.3">
                  <p:embed/>
                </p:oleObj>
              </mc:Choice>
              <mc:Fallback>
                <p:oleObj name="Equation" r:id="rId2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634680" progId="Equation.3">
                  <p:embed/>
                </p:oleObj>
              </mc:Choice>
              <mc:Fallback>
                <p:oleObj name="Equation" r:id="rId4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28600" progId="Equation.3">
                  <p:embed/>
                </p:oleObj>
              </mc:Choice>
              <mc:Fallback>
                <p:oleObj name="Equation" r:id="rId6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6111</Words>
  <Application>Microsoft Office PowerPoint</Application>
  <PresentationFormat>Widescreen</PresentationFormat>
  <Paragraphs>947</Paragraphs>
  <Slides>100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8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17</cp:revision>
  <dcterms:created xsi:type="dcterms:W3CDTF">2019-11-13T06:24:38Z</dcterms:created>
  <dcterms:modified xsi:type="dcterms:W3CDTF">2021-05-27T11:29:25Z</dcterms:modified>
</cp:coreProperties>
</file>