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7/12/2022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7/12/2022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7/12/2022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7/12/2022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2022-12-07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7/12/2022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language,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machine learning: </a:t>
            </a:r>
            <a:r>
              <a:rPr lang="en-US" dirty="0" err="1"/>
              <a:t>keras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}\n'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f'\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{self.temperature:.1f}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element: {a}')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text: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url: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')}')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6068</Words>
  <Application>Microsoft Office PowerPoint</Application>
  <PresentationFormat>Widescreen</PresentationFormat>
  <Paragraphs>945</Paragraphs>
  <Slides>100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21</cp:revision>
  <dcterms:created xsi:type="dcterms:W3CDTF">2019-11-13T06:24:38Z</dcterms:created>
  <dcterms:modified xsi:type="dcterms:W3CDTF">2022-12-07T16:21:26Z</dcterms:modified>
</cp:coreProperties>
</file>