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7/12/2022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7/12/2022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7/12/2022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7/12/2022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7/12/2022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7/12/2022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100" dirty="0">
                <a:hlinkClick r:id="rId2"/>
              </a:rPr>
              <a:t>http://python-visualization.github.io/folium/docs-master/</a:t>
            </a:r>
            <a:r>
              <a:rPr lang="en-US" sz="2100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sz="1900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sz="1900" dirty="0">
                <a:hlinkClick r:id="rId4"/>
              </a:rPr>
              <a:t>http://geopandas.org/index.html</a:t>
            </a:r>
            <a:r>
              <a:rPr lang="en-US" sz="1900" dirty="0"/>
              <a:t> </a:t>
            </a:r>
            <a:endParaRPr lang="en-US" dirty="0"/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language,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machine learning: </a:t>
            </a:r>
            <a:r>
              <a:rPr lang="en-US" dirty="0" err="1"/>
              <a:t>keras</a:t>
            </a:r>
            <a:r>
              <a:rPr lang="en-US" dirty="0"/>
              <a:t>, TensorFlow,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print(f"{row['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']}\t{row['temperature']}")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https://www3.ntu.edu.sg/home/ehchua/programming/sql/Relational_Database_Design.html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6112</Words>
  <Application>Microsoft Office PowerPoint</Application>
  <PresentationFormat>Widescreen</PresentationFormat>
  <Paragraphs>947</Paragraphs>
  <Slides>100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19</cp:revision>
  <dcterms:created xsi:type="dcterms:W3CDTF">2019-11-13T06:24:38Z</dcterms:created>
  <dcterms:modified xsi:type="dcterms:W3CDTF">2022-12-07T13:09:11Z</dcterms:modified>
</cp:coreProperties>
</file>