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356" r:id="rId5"/>
    <p:sldId id="284" r:id="rId6"/>
    <p:sldId id="354" r:id="rId7"/>
    <p:sldId id="257" r:id="rId8"/>
    <p:sldId id="258" r:id="rId9"/>
    <p:sldId id="259" r:id="rId10"/>
    <p:sldId id="260" r:id="rId11"/>
    <p:sldId id="271" r:id="rId12"/>
    <p:sldId id="357" r:id="rId13"/>
    <p:sldId id="272" r:id="rId14"/>
    <p:sldId id="359" r:id="rId15"/>
    <p:sldId id="35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60" r:id="rId86"/>
    <p:sldId id="361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356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</p14:sldIdLst>
        </p14:section>
        <p14:section name="Visualization" id="{A0471E5F-BFD1-4E83-B2C2-79FA1E04AAF8}">
          <p14:sldIdLst>
            <p14:sldId id="271"/>
            <p14:sldId id="357"/>
            <p14:sldId id="272"/>
            <p14:sldId id="359"/>
            <p14:sldId id="358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71" d="100"/>
          <a:sy n="71" d="100"/>
        </p:scale>
        <p:origin x="77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4/04/2025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4/04/2025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4/04/2025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4/04/2025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4/04/2025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4/04/2025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4/04/2025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4/04/2025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4/04/2025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4/04/2025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4/04/2025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2025-04-04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4/04/2025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data-science/tree/master/source-code/altair" TargetMode="External"/><Relationship Id="rId2" Type="http://schemas.openxmlformats.org/officeDocument/2006/relationships/hyperlink" Target="https://github.com/gjbex/Python-for-data-science/tree/master/source-code-/holoviews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seaborn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-/holoview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altair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loviews.org/" TargetMode="External"/><Relationship Id="rId7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colorbrewer2.org/" TargetMode="External"/><Relationship Id="rId5" Type="http://schemas.openxmlformats.org/officeDocument/2006/relationships/hyperlink" Target="https://python-graph-gallery.com/" TargetMode="External"/><Relationship Id="rId4" Type="http://schemas.openxmlformats.org/officeDocument/2006/relationships/hyperlink" Target="https://altair-viz.github.io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blob/master/source-code/regexes/regexes.ipynb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7" Type="http://schemas.openxmlformats.org/officeDocument/2006/relationships/image" Target="../media/image2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6.wmf"/><Relationship Id="rId4" Type="http://schemas.openxmlformats.org/officeDocument/2006/relationships/oleObject" Target="../embeddings/oleObject2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data-science/tree/master/source-code/xarray" TargetMode="External"/><Relationship Id="rId2" Type="http://schemas.openxmlformats.org/officeDocument/2006/relationships/hyperlink" Target="https://github.com/gjbex/Python-for-data-science/tree/master/source-code/networkx" TargetMode="Externa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data-science/blob/master/source-code/pandas/patient_data.ipynb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569CA0-42B9-A0CF-7920-04BB9A2B71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5B1057D6-423E-9216-6F18-C9DA96DA45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https://github.com/gjbex/Python-for-data-science/tree/master/source-code/seaborn </a:t>
            </a:r>
          </a:p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  <a:p>
            <a:r>
              <a:rPr lang="nl-BE" sz="1800" dirty="0">
                <a:hlinkClick r:id="rId3"/>
              </a:rPr>
              <a:t>https://github.com/gjbex/Python-for-data-science/tree/master/source-code/altair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Seaborn: 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Especially nice for statistics</a:t>
            </a:r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Simple</a:t>
            </a:r>
            <a:r>
              <a:rPr lang="en-US" dirty="0">
                <a:cs typeface="Courier New" panose="02070309020205020404" pitchFamily="49" charset="0"/>
              </a:rPr>
              <a:t> for complex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40233" y="4110683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seaborn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sns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5C9F7B-CC89-24D3-571B-EB7BEF14DE93}"/>
              </a:ext>
            </a:extLst>
          </p:cNvPr>
          <p:cNvSpPr txBox="1"/>
          <p:nvPr/>
        </p:nvSpPr>
        <p:spPr>
          <a:xfrm>
            <a:off x="836592" y="6108672"/>
            <a:ext cx="9885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hlinkClick r:id="rId2"/>
              </a:rPr>
              <a:t>https://github.com/gjbex/Python-for-data-science/tree/master/source-code/seaborn</a:t>
            </a:r>
            <a:r>
              <a:rPr lang="nl-BE" sz="2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C3629-CD4C-84C8-69C5-EB2370C589C5}"/>
              </a:ext>
            </a:extLst>
          </p:cNvPr>
          <p:cNvSpPr txBox="1"/>
          <p:nvPr/>
        </p:nvSpPr>
        <p:spPr>
          <a:xfrm>
            <a:off x="8713558" y="5079723"/>
            <a:ext cx="25843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Samuel Norman Seaborn,</a:t>
            </a:r>
            <a:br>
              <a:rPr lang="en-US" dirty="0"/>
            </a:br>
            <a:r>
              <a:rPr lang="en-US" dirty="0"/>
              <a:t>The West Wing TV series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022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r>
              <a:rPr lang="en-US" dirty="0"/>
              <a:t>: 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5C9F7B-CC89-24D3-571B-EB7BEF14DE93}"/>
              </a:ext>
            </a:extLst>
          </p:cNvPr>
          <p:cNvSpPr txBox="1"/>
          <p:nvPr/>
        </p:nvSpPr>
        <p:spPr>
          <a:xfrm>
            <a:off x="836592" y="6108672"/>
            <a:ext cx="9885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hlinkClick r:id="rId2"/>
              </a:rPr>
              <a:t>https://github.com/gjbex/Python-for-data-science/tree/master/source-code-/holoviews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Altair: 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interactive data visualization</a:t>
            </a:r>
          </a:p>
          <a:p>
            <a:pPr lvl="1"/>
            <a:r>
              <a:rPr lang="en-US" dirty="0"/>
              <a:t>Can create interactive plots</a:t>
            </a:r>
          </a:p>
          <a:p>
            <a:pPr lvl="1"/>
            <a:r>
              <a:rPr lang="en-US" dirty="0"/>
              <a:t>Nice for dashboards, </a:t>
            </a:r>
            <a:r>
              <a:rPr lang="en-US" dirty="0" err="1"/>
              <a:t>javascript</a:t>
            </a:r>
            <a:r>
              <a:rPr lang="en-US" dirty="0"/>
              <a:t>-based</a:t>
            </a:r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Declarative style, Grammar of Graphics</a:t>
            </a:r>
          </a:p>
          <a:p>
            <a:r>
              <a:rPr lang="en-US" i="1" dirty="0">
                <a:cs typeface="Courier New" panose="02070309020205020404" pitchFamily="49" charset="0"/>
              </a:rPr>
              <a:t>Learning curve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96000" y="4998423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5C9F7B-CC89-24D3-571B-EB7BEF14DE93}"/>
              </a:ext>
            </a:extLst>
          </p:cNvPr>
          <p:cNvSpPr txBox="1"/>
          <p:nvPr/>
        </p:nvSpPr>
        <p:spPr>
          <a:xfrm>
            <a:off x="836592" y="6108672"/>
            <a:ext cx="9885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hlinkClick r:id="rId2"/>
              </a:rPr>
              <a:t>https://github.com/gjbex/Python-for-data-science/tree/master/source-code/altair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67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7D1A-FE0A-E175-9CBD-247732A6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9A48-49D1-B4FA-4891-8C4E8103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Seaborn:</a:t>
            </a:r>
            <a:br>
              <a:rPr lang="en-US" dirty="0"/>
            </a:br>
            <a:r>
              <a:rPr lang="en-US" dirty="0">
                <a:hlinkClick r:id="rId2"/>
              </a:rPr>
              <a:t>https://seaborn.pydata.org/</a:t>
            </a:r>
            <a:r>
              <a:rPr lang="en-US" dirty="0"/>
              <a:t> </a:t>
            </a:r>
          </a:p>
          <a:p>
            <a:r>
              <a:rPr lang="en-US" dirty="0" err="1"/>
              <a:t>HoloViews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https://holoviews.org/</a:t>
            </a:r>
            <a:r>
              <a:rPr lang="en-US" dirty="0"/>
              <a:t> </a:t>
            </a:r>
          </a:p>
          <a:p>
            <a:r>
              <a:rPr lang="en-US" dirty="0"/>
              <a:t>Altair:</a:t>
            </a:r>
            <a:br>
              <a:rPr lang="en-US" dirty="0"/>
            </a:br>
            <a:r>
              <a:rPr lang="en-US" dirty="0">
                <a:hlinkClick r:id="rId4"/>
              </a:rPr>
              <a:t>https://altair-viz.github.io/</a:t>
            </a:r>
            <a:r>
              <a:rPr lang="en-US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5"/>
              </a:rPr>
              <a:t>https://python-graph-gallery.com/</a:t>
            </a:r>
            <a:endParaRPr lang="en-US" dirty="0"/>
          </a:p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800" dirty="0"/>
            </a:br>
            <a:r>
              <a:rPr lang="en-US" dirty="0">
                <a:hlinkClick r:id="rId6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800" dirty="0"/>
            </a:br>
            <a:r>
              <a:rPr lang="en-US" sz="2800" dirty="0">
                <a:hlinkClick r:id="rId7"/>
              </a:rPr>
              <a:t>https://www.color-blindness.com/coblis-color-blindness-simulator/</a:t>
            </a:r>
            <a:r>
              <a:rPr lang="en-US" sz="2800" dirty="0"/>
              <a:t> 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F8A4C-FF08-4B8B-F153-EEF8AD41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42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36F15-DDA6-9CD1-711B-A6F6BAB3DB66}"/>
              </a:ext>
            </a:extLst>
          </p:cNvPr>
          <p:cNvSpPr txBox="1"/>
          <p:nvPr/>
        </p:nvSpPr>
        <p:spPr>
          <a:xfrm>
            <a:off x="1442720" y="6126164"/>
            <a:ext cx="955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https://github.com/gjbex/Python-for-data-science/blob/master/source-code/regexes/regexes.ipynb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990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65425" y="464986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12480" y="1844824"/>
            <a:ext cx="1894714" cy="1347263"/>
            <a:chOff x="6888479" y="1844824"/>
            <a:chExt cx="1894714" cy="1347263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>
              <a:off x="6888479" y="2636912"/>
              <a:ext cx="1211913" cy="55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print(f"{row['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']}\t{row['temperature']}")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language,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machine learning: </a:t>
            </a:r>
            <a:r>
              <a:rPr lang="en-US" dirty="0" err="1"/>
              <a:t>keras</a:t>
            </a:r>
            <a:r>
              <a:rPr lang="en-US" dirty="0"/>
              <a:t>, TensorFlow,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}\n'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f'\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{self.temperature:.1f}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https://www3.ntu.edu.sg/home/ehchua/programming/sql/Relational_Database_Design.html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f'looking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f'looking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element: {a}')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f'link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text: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f'link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url: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')}')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Geographical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pyarrow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609480" progId="Equation.3">
                  <p:embed/>
                </p:oleObj>
              </mc:Choice>
              <mc:Fallback>
                <p:oleObj name="Equation" r:id="rId2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6800" imgH="634680" progId="Equation.3">
                  <p:embed/>
                </p:oleObj>
              </mc:Choice>
              <mc:Fallback>
                <p:oleObj name="Equation" r:id="rId4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228600" progId="Equation.3">
                  <p:embed/>
                </p:oleObj>
              </mc:Choice>
              <mc:Fallback>
                <p:oleObj name="Equation" r:id="rId6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100" dirty="0">
                <a:hlinkClick r:id="rId2"/>
              </a:rPr>
              <a:t>http://python-visualization.github.io/folium/docs-master/</a:t>
            </a:r>
            <a:r>
              <a:rPr lang="en-US" sz="2100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sz="1900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sz="1900" dirty="0">
                <a:hlinkClick r:id="rId4"/>
              </a:rPr>
              <a:t>http://geopandas.org/index.html</a:t>
            </a:r>
            <a:r>
              <a:rPr lang="en-US" sz="1900" dirty="0"/>
              <a:t> </a:t>
            </a:r>
            <a:endParaRPr lang="en-US" dirty="0"/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E8F9-F46E-87C6-28EB-95617271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libraries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CA5D-2E54-808D-47DF-27DE7EAEB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https://github.com/gjbex/Python-for-data-science/tree/master/source-code/networkx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https://github.com/gjbex/Python-for-data-science/tree/master/source-code/xarray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D434-886A-0B6B-4883-D93DBEC6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8063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EA0EE8-4E01-F77B-FD51-05EEEBC6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libraries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31C63-D5BC-AC82-3D26-948EBEE1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  <a:p>
            <a:pPr lvl="1"/>
            <a:r>
              <a:rPr lang="en-US" dirty="0"/>
              <a:t>Graph library with many algorithms implemented</a:t>
            </a:r>
          </a:p>
          <a:p>
            <a:r>
              <a:rPr lang="en-US" dirty="0" err="1"/>
              <a:t>Xarrays</a:t>
            </a:r>
            <a:endParaRPr lang="en-US" dirty="0"/>
          </a:p>
          <a:p>
            <a:pPr lvl="1"/>
            <a:r>
              <a:rPr lang="en-US" dirty="0" err="1"/>
              <a:t>Dataframe</a:t>
            </a:r>
            <a:r>
              <a:rPr lang="en-US" dirty="0"/>
              <a:t>-like data structures to work with physical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D2323-FA85-A714-558A-7B2D43BD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234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17" y="1449602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CEE565-0C00-5090-C978-7A5B08C443A0}"/>
              </a:ext>
            </a:extLst>
          </p:cNvPr>
          <p:cNvSpPr txBox="1"/>
          <p:nvPr/>
        </p:nvSpPr>
        <p:spPr>
          <a:xfrm>
            <a:off x="1107440" y="6105844"/>
            <a:ext cx="10014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https://github.com/gjbex/Python-for-data-science/blob/master/source-code/pandas/patient_data.ipynb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6140</Words>
  <Application>Microsoft Office PowerPoint</Application>
  <PresentationFormat>Widescreen</PresentationFormat>
  <Paragraphs>912</Paragraphs>
  <Slides>85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Calibri Light</vt:lpstr>
      <vt:lpstr>Courier New</vt:lpstr>
      <vt:lpstr>Lucida Sans</vt:lpstr>
      <vt:lpstr>Symbol</vt:lpstr>
      <vt:lpstr>Office Theme</vt:lpstr>
      <vt:lpstr>1_Office Theme</vt:lpstr>
      <vt:lpstr>Equation</vt:lpstr>
      <vt:lpstr>Python for data science</vt:lpstr>
      <vt:lpstr>PowerPoint Presentation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Visualization</vt:lpstr>
      <vt:lpstr>Seaborn: what is it?</vt:lpstr>
      <vt:lpstr>HoloViews: what is it?</vt:lpstr>
      <vt:lpstr>Altair: what is it?</vt:lpstr>
      <vt:lpstr>References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Geographical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  <vt:lpstr>Other useful libraries</vt:lpstr>
      <vt:lpstr>Useful libraries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27</cp:revision>
  <dcterms:created xsi:type="dcterms:W3CDTF">2019-11-13T06:24:38Z</dcterms:created>
  <dcterms:modified xsi:type="dcterms:W3CDTF">2025-04-04T12:01:57Z</dcterms:modified>
</cp:coreProperties>
</file>