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15/12/2021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15/12/2021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15/12/2021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15/12/2021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15/12/2021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15/12/2021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15/12/2021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15/12/2021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15/12/2021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15/12/2021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15/12/2021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82600" imgH="609480" progId="Equation.3">
                  <p:embed/>
                </p:oleObj>
              </mc:Choice>
              <mc:Fallback>
                <p:oleObj name="Equation" r:id="rId3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466800" imgH="634680" progId="Equation.3">
                  <p:embed/>
                </p:oleObj>
              </mc:Choice>
              <mc:Fallback>
                <p:oleObj name="Equation" r:id="rId5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717640" imgH="228600" progId="Equation.3">
                  <p:embed/>
                </p:oleObj>
              </mc:Choice>
              <mc:Fallback>
                <p:oleObj name="Equation" r:id="rId7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6111</Words>
  <Application>Microsoft Office PowerPoint</Application>
  <PresentationFormat>Widescreen</PresentationFormat>
  <Paragraphs>947</Paragraphs>
  <Slides>100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18</cp:revision>
  <dcterms:created xsi:type="dcterms:W3CDTF">2019-11-13T06:24:38Z</dcterms:created>
  <dcterms:modified xsi:type="dcterms:W3CDTF">2021-12-15T15:05:21Z</dcterms:modified>
</cp:coreProperties>
</file>