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9"/>
  </p:notesMasterIdLst>
  <p:sldIdLst>
    <p:sldId id="256" r:id="rId3"/>
    <p:sldId id="355" r:id="rId4"/>
    <p:sldId id="830" r:id="rId5"/>
    <p:sldId id="284" r:id="rId6"/>
    <p:sldId id="348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829" r:id="rId56"/>
    <p:sldId id="289" r:id="rId57"/>
    <p:sldId id="786" r:id="rId58"/>
    <p:sldId id="603" r:id="rId59"/>
    <p:sldId id="787" r:id="rId60"/>
    <p:sldId id="821" r:id="rId61"/>
    <p:sldId id="290" r:id="rId62"/>
    <p:sldId id="822" r:id="rId63"/>
    <p:sldId id="274" r:id="rId64"/>
    <p:sldId id="275" r:id="rId65"/>
    <p:sldId id="276" r:id="rId66"/>
    <p:sldId id="277" r:id="rId67"/>
    <p:sldId id="604" r:id="rId68"/>
    <p:sldId id="605" r:id="rId69"/>
    <p:sldId id="291" r:id="rId70"/>
    <p:sldId id="292" r:id="rId71"/>
    <p:sldId id="303" r:id="rId72"/>
    <p:sldId id="317" r:id="rId73"/>
    <p:sldId id="314" r:id="rId74"/>
    <p:sldId id="316" r:id="rId75"/>
    <p:sldId id="318" r:id="rId76"/>
    <p:sldId id="749" r:id="rId77"/>
    <p:sldId id="330" r:id="rId78"/>
    <p:sldId id="354" r:id="rId79"/>
    <p:sldId id="823" r:id="rId80"/>
    <p:sldId id="356" r:id="rId81"/>
    <p:sldId id="357" r:id="rId82"/>
    <p:sldId id="358" r:id="rId83"/>
    <p:sldId id="824" r:id="rId84"/>
    <p:sldId id="360" r:id="rId85"/>
    <p:sldId id="359" r:id="rId86"/>
    <p:sldId id="381" r:id="rId87"/>
    <p:sldId id="382" r:id="rId88"/>
    <p:sldId id="383" r:id="rId89"/>
    <p:sldId id="384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521" r:id="rId99"/>
    <p:sldId id="440" r:id="rId100"/>
    <p:sldId id="455" r:id="rId101"/>
    <p:sldId id="456" r:id="rId102"/>
    <p:sldId id="637" r:id="rId103"/>
    <p:sldId id="458" r:id="rId104"/>
    <p:sldId id="459" r:id="rId105"/>
    <p:sldId id="460" r:id="rId106"/>
    <p:sldId id="608" r:id="rId107"/>
    <p:sldId id="727" r:id="rId108"/>
    <p:sldId id="522" r:id="rId109"/>
    <p:sldId id="433" r:id="rId110"/>
    <p:sldId id="434" r:id="rId111"/>
    <p:sldId id="322" r:id="rId112"/>
    <p:sldId id="323" r:id="rId113"/>
    <p:sldId id="656" r:id="rId114"/>
    <p:sldId id="828" r:id="rId115"/>
    <p:sldId id="324" r:id="rId116"/>
    <p:sldId id="498" r:id="rId117"/>
    <p:sldId id="827" r:id="rId1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jbex.github.io/Python-for-programmer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iterators" TargetMode="Externa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E3EA-F2D7-B868-F1D0-CCCE3840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5263979" cy="8893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C58ABC-F14E-4BB2-18B6-2C6D35731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2690" y="5445224"/>
            <a:ext cx="1071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https://gjbex.github.io/Python-for-programmers/</a:t>
            </a:r>
            <a:r>
              <a:rPr lang="en-US" sz="4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08AD-4986-C9AD-531A-00629275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https://github.com/gjbex/Python-for-programmers/tree/master/source_code/presentation/fundamentals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Shell commands are rendered as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interpreter rendered as</a:t>
            </a:r>
          </a:p>
          <a:p>
            <a:pPr lvl="1"/>
            <a:r>
              <a:rPr lang="en-US" dirty="0"/>
              <a:t>Do not type &gt;&gt;&gt;, it represents interpreter prompt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1371" y="1824717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58475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967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485938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498529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4151006"/>
            <a:ext cx="724201" cy="72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2F692-63A2-DBEF-A148-DDCA75A62B80}"/>
              </a:ext>
            </a:extLst>
          </p:cNvPr>
          <p:cNvSpPr txBox="1"/>
          <p:nvPr/>
        </p:nvSpPr>
        <p:spPr>
          <a:xfrm>
            <a:off x="5641371" y="2552235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&gt;&gt;&gt; l = [1, 2, 3]</a:t>
            </a: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 = 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49625" y="4624572"/>
            <a:ext cx="4736593" cy="827769"/>
            <a:chOff x="3707795" y="2752363"/>
            <a:chExt cx="4736593" cy="827769"/>
          </a:xfrm>
        </p:grpSpPr>
        <p:sp>
          <p:nvSpPr>
            <p:cNvPr id="42" name="Rectangle 41"/>
            <p:cNvSpPr/>
            <p:nvPr/>
          </p:nvSpPr>
          <p:spPr>
            <a:xfrm>
              <a:off x="3707795" y="3210800"/>
              <a:ext cx="118814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4301868" y="2937029"/>
              <a:ext cx="2954374" cy="27377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tuples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076" y="2522611"/>
            <a:ext cx="854483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None=None)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=int(data[0]),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78324" y="5324495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358" y="3396082"/>
            <a:ext cx="4331852" cy="968791"/>
            <a:chOff x="35496" y="4197693"/>
            <a:chExt cx="4331852" cy="968791"/>
          </a:xfrm>
        </p:grpSpPr>
        <p:sp>
          <p:nvSpPr>
            <p:cNvPr id="26" name="Rectangle 25"/>
            <p:cNvSpPr/>
            <p:nvPr/>
          </p:nvSpPr>
          <p:spPr>
            <a:xfrm>
              <a:off x="3214970" y="4197693"/>
              <a:ext cx="1152378" cy="29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cxnSpLocks/>
              <a:endCxn id="26" idx="2"/>
            </p:cNvCxnSpPr>
            <p:nvPr/>
          </p:nvCxnSpPr>
          <p:spPr>
            <a:xfrm flipV="1">
              <a:off x="1300266" y="4490374"/>
              <a:ext cx="2490893" cy="4914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25042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731878" cy="2031325"/>
            <a:chOff x="166760" y="2204864"/>
            <a:chExt cx="8731878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731878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4556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522441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004427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3847936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597471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 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https://github.com/gjbex/Python-for-programmers/tree/master/source_code/presentation/data-formats</a:t>
            </a:r>
          </a:p>
          <a:p>
            <a:r>
              <a:rPr lang="en-US" sz="1800" dirty="0">
                <a:hlinkClick r:id="rId2"/>
              </a:rPr>
              <a:t>https://github.com/gjbex/Python-for-programmers/tree/master/source_code/presentation/xml-generator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7960834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284921"/>
            <a:ext cx="2285049" cy="1800151"/>
            <a:chOff x="2195736" y="2707228"/>
            <a:chExt cx="2285049" cy="1800151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 flipV="1">
              <a:off x="2391922" y="2707228"/>
              <a:ext cx="739918" cy="11538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70629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https://github.com/gjbex/Python-for-programmers/tree/master/source_code/presentation/operators-functools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601730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17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91018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iterators, generators &amp; co-routines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9805</Words>
  <Application>Microsoft Office PowerPoint</Application>
  <PresentationFormat>Widescreen</PresentationFormat>
  <Paragraphs>1414</Paragraphs>
  <Slides>116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PowerPoint Presentation</vt:lpstr>
      <vt:lpstr>Typographical conventions I</vt:lpstr>
      <vt:lpstr>Typographical conventions II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3.5+</vt:lpstr>
      <vt:lpstr>Using named tuples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iterators, generators &amp; co-routines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18</cp:revision>
  <dcterms:created xsi:type="dcterms:W3CDTF">2020-01-24T16:46:29Z</dcterms:created>
  <dcterms:modified xsi:type="dcterms:W3CDTF">2025-09-16T13:41:02Z</dcterms:modified>
</cp:coreProperties>
</file>