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6"/>
  </p:notesMasterIdLst>
  <p:sldIdLst>
    <p:sldId id="256" r:id="rId3"/>
    <p:sldId id="355" r:id="rId4"/>
    <p:sldId id="284" r:id="rId5"/>
    <p:sldId id="258" r:id="rId6"/>
    <p:sldId id="499" r:id="rId7"/>
    <p:sldId id="660" r:id="rId8"/>
    <p:sldId id="293" r:id="rId9"/>
    <p:sldId id="259" r:id="rId10"/>
    <p:sldId id="301" r:id="rId11"/>
    <p:sldId id="261" r:id="rId12"/>
    <p:sldId id="260" r:id="rId13"/>
    <p:sldId id="268" r:id="rId14"/>
    <p:sldId id="346" r:id="rId15"/>
    <p:sldId id="345" r:id="rId16"/>
    <p:sldId id="263" r:id="rId17"/>
    <p:sldId id="262" r:id="rId18"/>
    <p:sldId id="283" r:id="rId19"/>
    <p:sldId id="639" r:id="rId20"/>
    <p:sldId id="657" r:id="rId21"/>
    <p:sldId id="662" r:id="rId22"/>
    <p:sldId id="264" r:id="rId23"/>
    <p:sldId id="265" r:id="rId24"/>
    <p:sldId id="266" r:id="rId25"/>
    <p:sldId id="267" r:id="rId26"/>
    <p:sldId id="349" r:id="rId27"/>
    <p:sldId id="269" r:id="rId28"/>
    <p:sldId id="338" r:id="rId29"/>
    <p:sldId id="337" r:id="rId30"/>
    <p:sldId id="658" r:id="rId31"/>
    <p:sldId id="500" r:id="rId32"/>
    <p:sldId id="350" r:id="rId33"/>
    <p:sldId id="270" r:id="rId34"/>
    <p:sldId id="339" r:id="rId35"/>
    <p:sldId id="340" r:id="rId36"/>
    <p:sldId id="341" r:id="rId37"/>
    <p:sldId id="342" r:id="rId38"/>
    <p:sldId id="347" r:id="rId39"/>
    <p:sldId id="557" r:id="rId40"/>
    <p:sldId id="343" r:id="rId41"/>
    <p:sldId id="344" r:id="rId42"/>
    <p:sldId id="271" r:id="rId43"/>
    <p:sldId id="272" r:id="rId44"/>
    <p:sldId id="273" r:id="rId45"/>
    <p:sldId id="319" r:id="rId46"/>
    <p:sldId id="320" r:id="rId47"/>
    <p:sldId id="699" r:id="rId48"/>
    <p:sldId id="285" r:id="rId49"/>
    <p:sldId id="606" r:id="rId50"/>
    <p:sldId id="286" r:id="rId51"/>
    <p:sldId id="287" r:id="rId52"/>
    <p:sldId id="288" r:id="rId53"/>
    <p:sldId id="289" r:id="rId54"/>
    <p:sldId id="786" r:id="rId55"/>
    <p:sldId id="603" r:id="rId56"/>
    <p:sldId id="787" r:id="rId57"/>
    <p:sldId id="290" r:id="rId58"/>
    <p:sldId id="821" r:id="rId59"/>
    <p:sldId id="822" r:id="rId60"/>
    <p:sldId id="274" r:id="rId61"/>
    <p:sldId id="275" r:id="rId62"/>
    <p:sldId id="276" r:id="rId63"/>
    <p:sldId id="277" r:id="rId64"/>
    <p:sldId id="604" r:id="rId65"/>
    <p:sldId id="605" r:id="rId66"/>
    <p:sldId id="291" r:id="rId67"/>
    <p:sldId id="292" r:id="rId68"/>
    <p:sldId id="303" r:id="rId69"/>
    <p:sldId id="317" r:id="rId70"/>
    <p:sldId id="314" r:id="rId71"/>
    <p:sldId id="316" r:id="rId72"/>
    <p:sldId id="318" r:id="rId73"/>
    <p:sldId id="749" r:id="rId74"/>
    <p:sldId id="330" r:id="rId75"/>
    <p:sldId id="354" r:id="rId76"/>
    <p:sldId id="823" r:id="rId77"/>
    <p:sldId id="356" r:id="rId78"/>
    <p:sldId id="357" r:id="rId79"/>
    <p:sldId id="358" r:id="rId80"/>
    <p:sldId id="824" r:id="rId81"/>
    <p:sldId id="360" r:id="rId82"/>
    <p:sldId id="359" r:id="rId83"/>
    <p:sldId id="381" r:id="rId84"/>
    <p:sldId id="382" r:id="rId85"/>
    <p:sldId id="383" r:id="rId86"/>
    <p:sldId id="384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8" r:id="rId95"/>
    <p:sldId id="521" r:id="rId96"/>
    <p:sldId id="440" r:id="rId97"/>
    <p:sldId id="455" r:id="rId98"/>
    <p:sldId id="456" r:id="rId99"/>
    <p:sldId id="637" r:id="rId100"/>
    <p:sldId id="458" r:id="rId101"/>
    <p:sldId id="459" r:id="rId102"/>
    <p:sldId id="460" r:id="rId103"/>
    <p:sldId id="608" r:id="rId104"/>
    <p:sldId id="727" r:id="rId105"/>
    <p:sldId id="522" r:id="rId106"/>
    <p:sldId id="433" r:id="rId107"/>
    <p:sldId id="434" r:id="rId108"/>
    <p:sldId id="322" r:id="rId109"/>
    <p:sldId id="323" r:id="rId110"/>
    <p:sldId id="656" r:id="rId111"/>
    <p:sldId id="828" r:id="rId112"/>
    <p:sldId id="324" r:id="rId113"/>
    <p:sldId id="498" r:id="rId114"/>
    <p:sldId id="827" r:id="rId1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16/09/2025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16/09/2025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16/09/2025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16/09/2025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09/16/2025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16/09/2025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804258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print(f'{data[0]} {data[1]} {float(data[2]:.4f}')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258372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073531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446845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(line: str) -&gt; tuple[int, int, float]: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2.6+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 elements have names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5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23792" y="6249294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9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960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21514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87689" y="4624572"/>
            <a:ext cx="4698529" cy="765423"/>
            <a:chOff x="3745859" y="2752363"/>
            <a:chExt cx="4698529" cy="765423"/>
          </a:xfrm>
        </p:grpSpPr>
        <p:sp>
          <p:nvSpPr>
            <p:cNvPr id="42" name="Rectangle 41"/>
            <p:cNvSpPr/>
            <p:nvPr/>
          </p:nvSpPr>
          <p:spPr>
            <a:xfrm>
              <a:off x="3745859" y="3229754"/>
              <a:ext cx="1305947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398833" y="2937029"/>
              <a:ext cx="2857409" cy="2927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/>
              <a:t>: remembers insertion order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https://github.com/gjbex/training-material/tree/master/Python/DataFormats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https://github.com/gjbex/training-material/tree/master/Python/XmlGenerator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https://github.com/gjbex/training-material/tree/master/Python/OperatorsFunctools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9722</Words>
  <Application>Microsoft Office PowerPoint</Application>
  <PresentationFormat>Widescreen</PresentationFormat>
  <Paragraphs>1395</Paragraphs>
  <Slides>113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Calibri</vt:lpstr>
      <vt:lpstr>Calibri Light</vt:lpstr>
      <vt:lpstr>Courier New</vt:lpstr>
      <vt:lpstr>Informal Roman</vt:lpstr>
      <vt:lpstr>Symbol</vt:lpstr>
      <vt:lpstr>Wingdings</vt:lpstr>
      <vt:lpstr>Office Theme</vt:lpstr>
      <vt:lpstr>1_Office Theme</vt:lpstr>
      <vt:lpstr>Python for programmers</vt:lpstr>
      <vt:lpstr>PowerPoint Presentation</vt:lpstr>
      <vt:lpstr>Typographical conventions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Default value pitfall</vt:lpstr>
      <vt:lpstr>Tuples (YADS )</vt:lpstr>
      <vt:lpstr>Returning to dimension numbers…</vt:lpstr>
      <vt:lpstr>Named tuples, Python 2.6+</vt:lpstr>
      <vt:lpstr>Named tuples, Python 3.5+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5</cp:revision>
  <dcterms:created xsi:type="dcterms:W3CDTF">2020-01-24T16:46:29Z</dcterms:created>
  <dcterms:modified xsi:type="dcterms:W3CDTF">2025-09-16T08:50:10Z</dcterms:modified>
</cp:coreProperties>
</file>