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6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297" r:id="rId14"/>
    <p:sldId id="298" r:id="rId15"/>
    <p:sldId id="299" r:id="rId16"/>
    <p:sldId id="300" r:id="rId17"/>
    <p:sldId id="301" r:id="rId18"/>
    <p:sldId id="302" r:id="rId19"/>
    <p:sldId id="268" r:id="rId20"/>
    <p:sldId id="269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70" r:id="rId32"/>
    <p:sldId id="271" r:id="rId33"/>
    <p:sldId id="27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273" r:id="rId52"/>
    <p:sldId id="366" r:id="rId53"/>
    <p:sldId id="274" r:id="rId54"/>
    <p:sldId id="275" r:id="rId55"/>
    <p:sldId id="276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356" r:id="rId77"/>
    <p:sldId id="358" r:id="rId78"/>
    <p:sldId id="359" r:id="rId79"/>
    <p:sldId id="339" r:id="rId80"/>
    <p:sldId id="340" r:id="rId81"/>
    <p:sldId id="341" r:id="rId82"/>
    <p:sldId id="342" r:id="rId83"/>
    <p:sldId id="343" r:id="rId84"/>
    <p:sldId id="320" r:id="rId85"/>
    <p:sldId id="367" r:id="rId86"/>
    <p:sldId id="321" r:id="rId87"/>
    <p:sldId id="322" r:id="rId88"/>
    <p:sldId id="324" r:id="rId89"/>
    <p:sldId id="325" r:id="rId90"/>
    <p:sldId id="326" r:id="rId91"/>
    <p:sldId id="327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52" r:id="rId100"/>
    <p:sldId id="368" r:id="rId101"/>
    <p:sldId id="369" r:id="rId102"/>
    <p:sldId id="370" r:id="rId103"/>
    <p:sldId id="371" r:id="rId104"/>
    <p:sldId id="372" r:id="rId105"/>
    <p:sldId id="373" r:id="rId106"/>
    <p:sldId id="375" r:id="rId107"/>
    <p:sldId id="345" r:id="rId108"/>
    <p:sldId id="346" r:id="rId109"/>
    <p:sldId id="347" r:id="rId110"/>
    <p:sldId id="348" r:id="rId111"/>
    <p:sldId id="349" r:id="rId112"/>
    <p:sldId id="350" r:id="rId113"/>
    <p:sldId id="351" r:id="rId114"/>
    <p:sldId id="374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/>
              <a:t>Forma</a:t>
            </a:r>
            <a:r>
              <a:rPr lang="en-US" dirty="0"/>
              <a:t>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8980</Words>
  <Application>Microsoft Office PowerPoint</Application>
  <PresentationFormat>Widescreen</PresentationFormat>
  <Paragraphs>1514</Paragraphs>
  <Slides>113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57</cp:revision>
  <dcterms:created xsi:type="dcterms:W3CDTF">2019-11-14T17:09:29Z</dcterms:created>
  <dcterms:modified xsi:type="dcterms:W3CDTF">2025-01-03T10:24:36Z</dcterms:modified>
</cp:coreProperties>
</file>