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0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297" r:id="rId18"/>
    <p:sldId id="298" r:id="rId19"/>
    <p:sldId id="299" r:id="rId20"/>
    <p:sldId id="300" r:id="rId21"/>
    <p:sldId id="301" r:id="rId22"/>
    <p:sldId id="302" r:id="rId23"/>
    <p:sldId id="268" r:id="rId24"/>
    <p:sldId id="269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70" r:id="rId36"/>
    <p:sldId id="271" r:id="rId37"/>
    <p:sldId id="27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273" r:id="rId56"/>
    <p:sldId id="366" r:id="rId57"/>
    <p:sldId id="274" r:id="rId58"/>
    <p:sldId id="275" r:id="rId59"/>
    <p:sldId id="276" r:id="rId60"/>
    <p:sldId id="277" r:id="rId61"/>
    <p:sldId id="278" r:id="rId62"/>
    <p:sldId id="279" r:id="rId63"/>
    <p:sldId id="280" r:id="rId64"/>
    <p:sldId id="281" r:id="rId65"/>
    <p:sldId id="282" r:id="rId66"/>
    <p:sldId id="283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291" r:id="rId75"/>
    <p:sldId id="292" r:id="rId76"/>
    <p:sldId id="293" r:id="rId77"/>
    <p:sldId id="294" r:id="rId78"/>
    <p:sldId id="295" r:id="rId79"/>
    <p:sldId id="296" r:id="rId80"/>
    <p:sldId id="356" r:id="rId81"/>
    <p:sldId id="358" r:id="rId82"/>
    <p:sldId id="359" r:id="rId83"/>
    <p:sldId id="339" r:id="rId84"/>
    <p:sldId id="340" r:id="rId85"/>
    <p:sldId id="341" r:id="rId86"/>
    <p:sldId id="342" r:id="rId87"/>
    <p:sldId id="343" r:id="rId88"/>
    <p:sldId id="320" r:id="rId89"/>
    <p:sldId id="367" r:id="rId90"/>
    <p:sldId id="321" r:id="rId91"/>
    <p:sldId id="322" r:id="rId92"/>
    <p:sldId id="324" r:id="rId93"/>
    <p:sldId id="325" r:id="rId94"/>
    <p:sldId id="326" r:id="rId95"/>
    <p:sldId id="327" r:id="rId96"/>
    <p:sldId id="331" r:id="rId97"/>
    <p:sldId id="332" r:id="rId98"/>
    <p:sldId id="333" r:id="rId99"/>
    <p:sldId id="334" r:id="rId100"/>
    <p:sldId id="335" r:id="rId101"/>
    <p:sldId id="336" r:id="rId102"/>
    <p:sldId id="337" r:id="rId103"/>
    <p:sldId id="352" r:id="rId104"/>
    <p:sldId id="368" r:id="rId105"/>
    <p:sldId id="369" r:id="rId106"/>
    <p:sldId id="370" r:id="rId107"/>
    <p:sldId id="371" r:id="rId108"/>
    <p:sldId id="372" r:id="rId109"/>
    <p:sldId id="373" r:id="rId110"/>
    <p:sldId id="375" r:id="rId111"/>
    <p:sldId id="345" r:id="rId112"/>
    <p:sldId id="346" r:id="rId113"/>
    <p:sldId id="347" r:id="rId114"/>
    <p:sldId id="348" r:id="rId115"/>
    <p:sldId id="349" r:id="rId116"/>
    <p:sldId id="350" r:id="rId117"/>
    <p:sldId id="351" r:id="rId118"/>
    <p:sldId id="374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C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9112</Words>
  <Application>Microsoft Office PowerPoint</Application>
  <PresentationFormat>Widescreen</PresentationFormat>
  <Paragraphs>1545</Paragraphs>
  <Slides>117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9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60</cp:revision>
  <dcterms:created xsi:type="dcterms:W3CDTF">2019-11-14T17:09:29Z</dcterms:created>
  <dcterms:modified xsi:type="dcterms:W3CDTF">2025-01-03T16:14:47Z</dcterms:modified>
</cp:coreProperties>
</file>