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1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5" r:id="rId21"/>
    <p:sldId id="382" r:id="rId22"/>
    <p:sldId id="297" r:id="rId23"/>
    <p:sldId id="298" r:id="rId24"/>
    <p:sldId id="299" r:id="rId25"/>
    <p:sldId id="300" r:id="rId26"/>
    <p:sldId id="301" r:id="rId27"/>
    <p:sldId id="302" r:id="rId28"/>
    <p:sldId id="268" r:id="rId29"/>
    <p:sldId id="269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0" r:id="rId41"/>
    <p:sldId id="271" r:id="rId42"/>
    <p:sldId id="272" r:id="rId43"/>
    <p:sldId id="303" r:id="rId44"/>
    <p:sldId id="304" r:id="rId45"/>
    <p:sldId id="386" r:id="rId46"/>
    <p:sldId id="388" r:id="rId47"/>
    <p:sldId id="389" r:id="rId48"/>
    <p:sldId id="390" r:id="rId49"/>
    <p:sldId id="391" r:id="rId50"/>
    <p:sldId id="387" r:id="rId51"/>
    <p:sldId id="305" r:id="rId52"/>
    <p:sldId id="306" r:id="rId53"/>
    <p:sldId id="307" r:id="rId54"/>
    <p:sldId id="308" r:id="rId55"/>
    <p:sldId id="309" r:id="rId56"/>
    <p:sldId id="310" r:id="rId57"/>
    <p:sldId id="311" r:id="rId58"/>
    <p:sldId id="312" r:id="rId59"/>
    <p:sldId id="313" r:id="rId60"/>
    <p:sldId id="314" r:id="rId61"/>
    <p:sldId id="315" r:id="rId62"/>
    <p:sldId id="316" r:id="rId63"/>
    <p:sldId id="317" r:id="rId64"/>
    <p:sldId id="318" r:id="rId65"/>
    <p:sldId id="319" r:id="rId66"/>
    <p:sldId id="273" r:id="rId67"/>
    <p:sldId id="366" r:id="rId68"/>
    <p:sldId id="274" r:id="rId69"/>
    <p:sldId id="275" r:id="rId70"/>
    <p:sldId id="276" r:id="rId71"/>
    <p:sldId id="277" r:id="rId72"/>
    <p:sldId id="278" r:id="rId73"/>
    <p:sldId id="279" r:id="rId74"/>
    <p:sldId id="280" r:id="rId75"/>
    <p:sldId id="281" r:id="rId76"/>
    <p:sldId id="282" r:id="rId77"/>
    <p:sldId id="283" r:id="rId78"/>
    <p:sldId id="284" r:id="rId79"/>
    <p:sldId id="285" r:id="rId80"/>
    <p:sldId id="286" r:id="rId81"/>
    <p:sldId id="287" r:id="rId82"/>
    <p:sldId id="288" r:id="rId83"/>
    <p:sldId id="289" r:id="rId84"/>
    <p:sldId id="290" r:id="rId85"/>
    <p:sldId id="291" r:id="rId86"/>
    <p:sldId id="292" r:id="rId87"/>
    <p:sldId id="293" r:id="rId88"/>
    <p:sldId id="294" r:id="rId89"/>
    <p:sldId id="295" r:id="rId90"/>
    <p:sldId id="296" r:id="rId91"/>
    <p:sldId id="356" r:id="rId92"/>
    <p:sldId id="358" r:id="rId93"/>
    <p:sldId id="359" r:id="rId94"/>
    <p:sldId id="339" r:id="rId95"/>
    <p:sldId id="340" r:id="rId96"/>
    <p:sldId id="341" r:id="rId97"/>
    <p:sldId id="342" r:id="rId98"/>
    <p:sldId id="343" r:id="rId99"/>
    <p:sldId id="320" r:id="rId100"/>
    <p:sldId id="367" r:id="rId101"/>
    <p:sldId id="321" r:id="rId102"/>
    <p:sldId id="322" r:id="rId103"/>
    <p:sldId id="324" r:id="rId104"/>
    <p:sldId id="325" r:id="rId105"/>
    <p:sldId id="326" r:id="rId106"/>
    <p:sldId id="327" r:id="rId107"/>
    <p:sldId id="331" r:id="rId108"/>
    <p:sldId id="332" r:id="rId109"/>
    <p:sldId id="333" r:id="rId110"/>
    <p:sldId id="334" r:id="rId111"/>
    <p:sldId id="335" r:id="rId112"/>
    <p:sldId id="336" r:id="rId113"/>
    <p:sldId id="337" r:id="rId114"/>
    <p:sldId id="352" r:id="rId115"/>
    <p:sldId id="368" r:id="rId116"/>
    <p:sldId id="369" r:id="rId117"/>
    <p:sldId id="370" r:id="rId118"/>
    <p:sldId id="371" r:id="rId119"/>
    <p:sldId id="372" r:id="rId120"/>
    <p:sldId id="373" r:id="rId121"/>
    <p:sldId id="375" r:id="rId122"/>
    <p:sldId id="345" r:id="rId123"/>
    <p:sldId id="346" r:id="rId124"/>
    <p:sldId id="347" r:id="rId125"/>
    <p:sldId id="348" r:id="rId126"/>
    <p:sldId id="349" r:id="rId127"/>
    <p:sldId id="350" r:id="rId128"/>
    <p:sldId id="351" r:id="rId129"/>
    <p:sldId id="374" r:id="rId1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5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86"/>
            <p14:sldId id="388"/>
            <p14:sldId id="389"/>
            <p14:sldId id="390"/>
            <p14:sldId id="391"/>
            <p14:sldId id="387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0504D"/>
    <a:srgbClr val="002060"/>
    <a:srgbClr val="FFC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slide" Target="slides/slide126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theme" Target="theme/theme1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tableStyles" Target="tableStyle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notesMaster" Target="notesMasters/notesMaster1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presProps" Target="presProp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66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9/01/2025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9/01/2025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9/01/2025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9/01/2025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9/01/2025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118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120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844950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1520058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5493386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2538664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3387014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5965374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5618433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7A09-C4A2-2251-697E-F5237517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B3DD3-B81C-8A38-ACCA-52119D866933}"/>
              </a:ext>
            </a:extLst>
          </p:cNvPr>
          <p:cNvGrpSpPr/>
          <p:nvPr/>
        </p:nvGrpSpPr>
        <p:grpSpPr>
          <a:xfrm>
            <a:off x="4502687" y="1557638"/>
            <a:ext cx="5009705" cy="3416320"/>
            <a:chOff x="672539" y="1263064"/>
            <a:chExt cx="5009705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2117FC-09FE-80A9-ADE8-CF9C21C9E652}"/>
                </a:ext>
              </a:extLst>
            </p:cNvPr>
            <p:cNvSpPr txBox="1"/>
            <p:nvPr/>
          </p:nvSpPr>
          <p:spPr>
            <a:xfrm>
              <a:off x="672539" y="1263064"/>
              <a:ext cx="5009705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int)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('Age', int)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Person: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age: Age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Age(25)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CCFD-6959-5315-5F5C-8C8707C65D72}"/>
                </a:ext>
              </a:extLst>
            </p:cNvPr>
            <p:cNvSpPr txBox="1"/>
            <p:nvPr/>
          </p:nvSpPr>
          <p:spPr>
            <a:xfrm>
              <a:off x="4459280" y="1263064"/>
              <a:ext cx="12039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new_types.py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88A-4187-32CC-FA85-788DB29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F5F32-7B45-2283-C55A-273C285E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19A4A-705B-A88D-46BB-0AE35D191739}"/>
              </a:ext>
            </a:extLst>
          </p:cNvPr>
          <p:cNvGrpSpPr/>
          <p:nvPr/>
        </p:nvGrpSpPr>
        <p:grpSpPr>
          <a:xfrm>
            <a:off x="1847739" y="2142361"/>
            <a:ext cx="3955899" cy="584933"/>
            <a:chOff x="-317213" y="-241250"/>
            <a:chExt cx="3955899" cy="5849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E081-5486-9977-17A1-5CCB504F0212}"/>
                </a:ext>
              </a:extLst>
            </p:cNvPr>
            <p:cNvGrpSpPr/>
            <p:nvPr/>
          </p:nvGrpSpPr>
          <p:grpSpPr>
            <a:xfrm>
              <a:off x="-317213" y="-241250"/>
              <a:ext cx="3955899" cy="482298"/>
              <a:chOff x="-961027" y="225279"/>
              <a:chExt cx="3955899" cy="48229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6A53CA-9DEB-6288-44D0-6AA30AACF2DE}"/>
                  </a:ext>
                </a:extLst>
              </p:cNvPr>
              <p:cNvGrpSpPr/>
              <p:nvPr/>
            </p:nvGrpSpPr>
            <p:grpSpPr>
              <a:xfrm>
                <a:off x="-961027" y="338245"/>
                <a:ext cx="2707400" cy="369332"/>
                <a:chOff x="1983709" y="-961030"/>
                <a:chExt cx="2707400" cy="3693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01848A0-7859-F7F2-DAA7-F0EE86672563}"/>
                    </a:ext>
                  </a:extLst>
                </p:cNvPr>
                <p:cNvCxnSpPr>
                  <a:cxnSpLocks/>
                  <a:stCxn id="9" idx="3"/>
                  <a:endCxn id="7" idx="1"/>
                </p:cNvCxnSpPr>
                <p:nvPr/>
              </p:nvCxnSpPr>
              <p:spPr>
                <a:xfrm flipV="1">
                  <a:off x="3354597" y="-936861"/>
                  <a:ext cx="1336512" cy="1604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4F46B-1224-C05F-7795-CA10CD996C99}"/>
                    </a:ext>
                  </a:extLst>
                </p:cNvPr>
                <p:cNvSpPr txBox="1"/>
                <p:nvPr/>
              </p:nvSpPr>
              <p:spPr>
                <a:xfrm>
                  <a:off x="1983709" y="-961030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Specific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BEFB34-EBE6-5E03-49C6-5BCE2A215295}"/>
                  </a:ext>
                </a:extLst>
              </p:cNvPr>
              <p:cNvSpPr/>
              <p:nvPr/>
            </p:nvSpPr>
            <p:spPr>
              <a:xfrm>
                <a:off x="1746373" y="225279"/>
                <a:ext cx="1248499" cy="274270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A3790-852B-2352-EC89-25C8CF2272D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53675" y="56382"/>
              <a:ext cx="1336512" cy="15016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892795-F7F6-398F-45F9-C651A8C24BF6}"/>
                </a:ext>
              </a:extLst>
            </p:cNvPr>
            <p:cNvSpPr/>
            <p:nvPr/>
          </p:nvSpPr>
          <p:spPr>
            <a:xfrm>
              <a:off x="2390187" y="69413"/>
              <a:ext cx="523824" cy="274270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2DC969-E552-157F-3DA3-E40CF419807E}"/>
              </a:ext>
            </a:extLst>
          </p:cNvPr>
          <p:cNvGrpSpPr/>
          <p:nvPr/>
        </p:nvGrpSpPr>
        <p:grpSpPr>
          <a:xfrm>
            <a:off x="4502687" y="4609322"/>
            <a:ext cx="2224684" cy="387998"/>
            <a:chOff x="4502687" y="4609322"/>
            <a:chExt cx="2224684" cy="38799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843BE7-0677-CABA-09E0-622C29C48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139" y="4609322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462599-DA63-5345-101A-BD9C411C15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87" y="4632684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6BA7E-3706-153D-1A4A-948A371EC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pytest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C37BBF-018B-6B2C-662D-442D8324E85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3B6E9F-3941-73C2-1F14-476D02741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7830587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6938-33EA-801B-9BEF-BE64502546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D0BAF1-33C2-B770-2BC0-B850573DCC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file(s) that start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Function with name that starts with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</a:t>
            </a:r>
          </a:p>
          <a:p>
            <a:r>
              <a:rPr lang="en-US" dirty="0"/>
              <a:t>One or more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  <a:r>
              <a:rPr lang="en-US" dirty="0"/>
              <a:t> statements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8ACB22-6729-5C22-4E55-699AE38DB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45</a:t>
            </a:fld>
            <a:endParaRPr lang="nl-BE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3DCDE4-E868-3A34-9D13-EFD41D9A3C64}"/>
              </a:ext>
            </a:extLst>
          </p:cNvPr>
          <p:cNvGrpSpPr/>
          <p:nvPr/>
        </p:nvGrpSpPr>
        <p:grpSpPr>
          <a:xfrm>
            <a:off x="2094408" y="3429001"/>
            <a:ext cx="4992951" cy="3139321"/>
            <a:chOff x="570407" y="3429000"/>
            <a:chExt cx="4992951" cy="3139321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4BA959CF-C341-AD20-F3B0-67FC28362ABF}"/>
                </a:ext>
              </a:extLst>
            </p:cNvPr>
            <p:cNvSpPr txBox="1"/>
            <p:nvPr/>
          </p:nvSpPr>
          <p:spPr>
            <a:xfrm>
              <a:off x="570407" y="3429000"/>
              <a:ext cx="4992951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fac import fac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test_fac_3():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fac(3) == 6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test_fac_0():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fac(0) == 1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test_fac_1():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assert fac(1) == 1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B837B96-E8B5-BFC5-BD99-CA5C15E87BD5}"/>
                </a:ext>
              </a:extLst>
            </p:cNvPr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test_fac.py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88F4E6BE-ECF2-9D57-C7FE-4FF08264C009}"/>
              </a:ext>
            </a:extLst>
          </p:cNvPr>
          <p:cNvGrpSpPr/>
          <p:nvPr/>
        </p:nvGrpSpPr>
        <p:grpSpPr>
          <a:xfrm>
            <a:off x="5274412" y="4808577"/>
            <a:ext cx="2374514" cy="421770"/>
            <a:chOff x="-565132" y="3511286"/>
            <a:chExt cx="2374514" cy="421770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0CEF484-82A7-BF01-CEE7-BEB70AF5D5A3}"/>
                </a:ext>
              </a:extLst>
            </p:cNvPr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81DC3567-2F87-4BD8-D121-5AED40C42AA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-565132" y="3511286"/>
              <a:ext cx="744644" cy="23710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8A63E78-0412-175A-9802-D812ED92396A}"/>
              </a:ext>
            </a:extLst>
          </p:cNvPr>
          <p:cNvGrpSpPr/>
          <p:nvPr/>
        </p:nvGrpSpPr>
        <p:grpSpPr>
          <a:xfrm>
            <a:off x="4366727" y="3298465"/>
            <a:ext cx="3023343" cy="874586"/>
            <a:chOff x="-2249069" y="2966955"/>
            <a:chExt cx="3023343" cy="874586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356EE840-674B-B266-7668-12821C45EABD}"/>
                </a:ext>
              </a:extLst>
            </p:cNvPr>
            <p:cNvSpPr txBox="1"/>
            <p:nvPr/>
          </p:nvSpPr>
          <p:spPr>
            <a:xfrm>
              <a:off x="-735819" y="2966955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2637BAEC-8B05-F0D3-84C2-431FBE4F9BC9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-2249069" y="3151621"/>
              <a:ext cx="1513250" cy="6899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90BC6C1-CDD0-79EF-7FC8-47B61AA7B880}"/>
              </a:ext>
            </a:extLst>
          </p:cNvPr>
          <p:cNvGrpSpPr/>
          <p:nvPr/>
        </p:nvGrpSpPr>
        <p:grpSpPr>
          <a:xfrm>
            <a:off x="4525347" y="4133156"/>
            <a:ext cx="2202746" cy="498078"/>
            <a:chOff x="-662862" y="3563724"/>
            <a:chExt cx="2202746" cy="498078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603E67-BFE1-787B-57C0-99C3EE5D1183}"/>
                </a:ext>
              </a:extLst>
            </p:cNvPr>
            <p:cNvSpPr txBox="1"/>
            <p:nvPr/>
          </p:nvSpPr>
          <p:spPr>
            <a:xfrm>
              <a:off x="179512" y="3563724"/>
              <a:ext cx="13603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Value to test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74B3C7C-6804-D5F4-C89F-F93F0993382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-662862" y="3748390"/>
              <a:ext cx="842374" cy="31341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18647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00C351-55D8-56C3-6AFB-EAC14E6CE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8D864-1118-5496-ADB6-30FFA6E33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503E24-BEEA-544C-6C47-BFF53D585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39031B9-3F90-FFC5-A7BD-3E843F1F3A17}"/>
              </a:ext>
            </a:extLst>
          </p:cNvPr>
          <p:cNvSpPr txBox="1"/>
          <p:nvPr/>
        </p:nvSpPr>
        <p:spPr>
          <a:xfrm>
            <a:off x="475159" y="2164644"/>
            <a:ext cx="10799751" cy="430887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test session starts 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platform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linux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-- Python 3.12.3, pytest-8.1.1, pluggy-1.4.0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collected 10 items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 .........F     [100%]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FAILURES ================================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________________________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___________________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def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       with 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      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endParaRPr lang="en-US" sz="1600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test_fac.py:35: Failed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short test summary info =================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test_fac.py::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test_bad_fac_negative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- Failed: DID NOT RAISE &lt;class '</a:t>
            </a:r>
            <a:r>
              <a:rPr lang="en-US" sz="16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'&gt;</a:t>
            </a:r>
          </a:p>
          <a:p>
            <a:r>
              <a:rPr lang="en-US" sz="16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 1 failed, 9 passed in 0.23s =============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85CCF46-4E18-B0A6-D106-0DB05EA176AA}"/>
              </a:ext>
            </a:extLst>
          </p:cNvPr>
          <p:cNvSpPr/>
          <p:nvPr/>
        </p:nvSpPr>
        <p:spPr>
          <a:xfrm>
            <a:off x="2015412" y="3429001"/>
            <a:ext cx="1296955" cy="228600"/>
          </a:xfrm>
          <a:prstGeom prst="roundRect">
            <a:avLst/>
          </a:prstGeom>
          <a:solidFill>
            <a:srgbClr val="C0504D">
              <a:alpha val="16863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45612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CFD5E-0158-5215-543D-4709532EE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87838-B4DE-A9FF-D64A-76945F3275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Python's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assert</a:t>
            </a:r>
          </a:p>
          <a:p>
            <a:r>
              <a:rPr lang="en-US" dirty="0"/>
              <a:t>Functions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pytest.approx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pytest.fail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Decorators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@pytest.fixture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@pytest.mark.parameterize</a:t>
            </a:r>
          </a:p>
          <a:p>
            <a:r>
              <a:rPr lang="en-US" dirty="0"/>
              <a:t>Context managers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pytest.raises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pytest.warns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5602D3-F3CB-806B-27A5-51F1E9D33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327957A-4E76-DC6A-38D2-51BA8FBD2947}"/>
              </a:ext>
            </a:extLst>
          </p:cNvPr>
          <p:cNvSpPr txBox="1"/>
          <p:nvPr/>
        </p:nvSpPr>
        <p:spPr>
          <a:xfrm>
            <a:off x="5747657" y="2258009"/>
            <a:ext cx="3871573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Remember:</a:t>
            </a:r>
            <a:br>
              <a:rPr lang="en-US" sz="2400" dirty="0"/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math.sqrt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(5)**2 != 5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53666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C87BA-FEB1-DD73-B4EC-CD342644AC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131AB-7CCE-F091-B713-EC2003446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F44FAD-4041-0D64-6BBC-6A58317259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match</a:t>
            </a:r>
            <a:r>
              <a:rPr lang="en-US" dirty="0">
                <a:cs typeface="Courier New" panose="02070309020205020404" pitchFamily="49" charset="0"/>
              </a:rPr>
              <a:t> optional argument to filter on string representation of exception</a:t>
            </a: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test.warns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296C68-6819-4297-E14B-785A6480066E}"/>
              </a:ext>
            </a:extLst>
          </p:cNvPr>
          <p:cNvSpPr txBox="1"/>
          <p:nvPr/>
        </p:nvSpPr>
        <p:spPr>
          <a:xfrm>
            <a:off x="2094408" y="2276873"/>
            <a:ext cx="5009705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test_fib_negative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pytest.raises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ValueError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_ = fib(-1)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0C67BD6-40DA-05B5-8BBF-DDE7181DCAB6}"/>
              </a:ext>
            </a:extLst>
          </p:cNvPr>
          <p:cNvGrpSpPr/>
          <p:nvPr/>
        </p:nvGrpSpPr>
        <p:grpSpPr>
          <a:xfrm>
            <a:off x="6223519" y="2276873"/>
            <a:ext cx="4160065" cy="874586"/>
            <a:chOff x="-2249069" y="2966955"/>
            <a:chExt cx="4160065" cy="87458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5E373F9-16E8-975E-97A9-5AF4387E07D2}"/>
                </a:ext>
              </a:extLst>
            </p:cNvPr>
            <p:cNvSpPr txBox="1"/>
            <p:nvPr/>
          </p:nvSpPr>
          <p:spPr>
            <a:xfrm>
              <a:off x="-735819" y="2966955"/>
              <a:ext cx="2646815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Can be single exception or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tuple</a:t>
              </a:r>
              <a:r>
                <a:rPr lang="en-US" dirty="0">
                  <a:solidFill>
                    <a:prstClr val="black"/>
                  </a:solidFill>
                  <a:latin typeface="Calibri"/>
                </a:rPr>
                <a:t> of exceptions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DA59D743-D1F4-CE44-A3BE-E97988020E11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>
              <a:off x="-2249069" y="3290121"/>
              <a:ext cx="1513250" cy="55142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405581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81A7E1-AD76-F97A-0643-534C0B259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2F988-A50B-E761-1032-C4017B6050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unittest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07A96F-F0C7-AD5C-02E7-8040AFCC9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1EC1E2-ECF7-BB2D-C59B-401F317CC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49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287719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9829</Words>
  <Application>Microsoft Office PowerPoint</Application>
  <PresentationFormat>Widescreen</PresentationFormat>
  <Paragraphs>1696</Paragraphs>
  <Slides>128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128</vt:i4>
      </vt:variant>
    </vt:vector>
  </HeadingPairs>
  <TitlesOfParts>
    <vt:vector size="140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New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pytest</vt:lpstr>
      <vt:lpstr>Test</vt:lpstr>
      <vt:lpstr>Running tests</vt:lpstr>
      <vt:lpstr>Assertions</vt:lpstr>
      <vt:lpstr>Checking for expected failure</vt:lpstr>
      <vt:lpstr>unittest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68</cp:revision>
  <dcterms:created xsi:type="dcterms:W3CDTF">2019-11-14T17:09:29Z</dcterms:created>
  <dcterms:modified xsi:type="dcterms:W3CDTF">2025-01-09T10:51:10Z</dcterms:modified>
</cp:coreProperties>
</file>