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5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68" r:id="rId19"/>
    <p:sldId id="269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75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74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17/04/2024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17/04/2024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17/04/2024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17/04/2024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2024-04-17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17/04/2024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8939</Words>
  <Application>Microsoft Office PowerPoint</Application>
  <PresentationFormat>Widescreen</PresentationFormat>
  <Paragraphs>1506</Paragraphs>
  <Slides>112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4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55</cp:revision>
  <dcterms:created xsi:type="dcterms:W3CDTF">2019-11-14T17:09:29Z</dcterms:created>
  <dcterms:modified xsi:type="dcterms:W3CDTF">2024-04-17T11:21:52Z</dcterms:modified>
</cp:coreProperties>
</file>