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5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3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356" r:id="rId76"/>
    <p:sldId id="358" r:id="rId77"/>
    <p:sldId id="359" r:id="rId78"/>
    <p:sldId id="339" r:id="rId79"/>
    <p:sldId id="340" r:id="rId80"/>
    <p:sldId id="341" r:id="rId81"/>
    <p:sldId id="342" r:id="rId82"/>
    <p:sldId id="343" r:id="rId83"/>
    <p:sldId id="320" r:id="rId84"/>
    <p:sldId id="367" r:id="rId85"/>
    <p:sldId id="321" r:id="rId86"/>
    <p:sldId id="322" r:id="rId87"/>
    <p:sldId id="324" r:id="rId88"/>
    <p:sldId id="325" r:id="rId89"/>
    <p:sldId id="326" r:id="rId90"/>
    <p:sldId id="327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52" r:id="rId99"/>
    <p:sldId id="368" r:id="rId100"/>
    <p:sldId id="369" r:id="rId101"/>
    <p:sldId id="370" r:id="rId102"/>
    <p:sldId id="371" r:id="rId103"/>
    <p:sldId id="372" r:id="rId104"/>
    <p:sldId id="373" r:id="rId105"/>
    <p:sldId id="375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74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6/06/2022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6/06/2022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6/06/2022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6/06/2022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6/06/2022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6/06/2022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6/06/2022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6/06/2022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6/06/2022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6/06/2022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6/06/2022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6/06/2022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print("|{0}|".format(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3238610" cy="1384995"/>
            <a:chOff x="7937245" y="3320988"/>
            <a:chExt cx="3238610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1354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attrs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8918</Words>
  <Application>Microsoft Office PowerPoint</Application>
  <PresentationFormat>Widescreen</PresentationFormat>
  <Paragraphs>1504</Paragraphs>
  <Slides>112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3" baseType="lpstr">
      <vt:lpstr>Arial</vt:lpstr>
      <vt:lpstr>Calibri</vt:lpstr>
      <vt:lpstr>Calibri Light</vt:lpstr>
      <vt:lpstr>Courier New</vt:lpstr>
      <vt:lpstr>Informal Roman</vt:lpstr>
      <vt:lpstr>Lucida Sans Typewriter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47</cp:revision>
  <dcterms:created xsi:type="dcterms:W3CDTF">2019-11-14T17:09:29Z</dcterms:created>
  <dcterms:modified xsi:type="dcterms:W3CDTF">2022-06-06T10:14:57Z</dcterms:modified>
</cp:coreProperties>
</file>