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1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490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453" r:id="rId63"/>
    <p:sldId id="454" r:id="rId64"/>
    <p:sldId id="314" r:id="rId65"/>
    <p:sldId id="315" r:id="rId66"/>
    <p:sldId id="316" r:id="rId67"/>
    <p:sldId id="317" r:id="rId68"/>
    <p:sldId id="318" r:id="rId69"/>
    <p:sldId id="452" r:id="rId70"/>
    <p:sldId id="462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87" r:id="rId187"/>
    <p:sldId id="488" r:id="rId188"/>
    <p:sldId id="489" r:id="rId189"/>
    <p:sldId id="427" r:id="rId190"/>
    <p:sldId id="428" r:id="rId191"/>
    <p:sldId id="429" r:id="rId192"/>
    <p:sldId id="430" r:id="rId193"/>
    <p:sldId id="431" r:id="rId194"/>
    <p:sldId id="432" r:id="rId195"/>
    <p:sldId id="433" r:id="rId196"/>
    <p:sldId id="434" r:id="rId197"/>
    <p:sldId id="435" r:id="rId198"/>
    <p:sldId id="436" r:id="rId199"/>
    <p:sldId id="437" r:id="rId200"/>
    <p:sldId id="438" r:id="rId201"/>
    <p:sldId id="439" r:id="rId202"/>
    <p:sldId id="440" r:id="rId203"/>
    <p:sldId id="441" r:id="rId204"/>
    <p:sldId id="442" r:id="rId205"/>
    <p:sldId id="443" r:id="rId206"/>
    <p:sldId id="444" r:id="rId207"/>
    <p:sldId id="445" r:id="rId208"/>
    <p:sldId id="455" r:id="rId209"/>
    <p:sldId id="456" r:id="rId210"/>
    <p:sldId id="457" r:id="rId211"/>
    <p:sldId id="458" r:id="rId212"/>
    <p:sldId id="446" r:id="rId213"/>
    <p:sldId id="448" r:id="rId214"/>
    <p:sldId id="449" r:id="rId215"/>
    <p:sldId id="451" r:id="rId216"/>
    <p:sldId id="450" r:id="rId217"/>
    <p:sldId id="486" r:id="rId218"/>
    <p:sldId id="463" r:id="rId219"/>
    <p:sldId id="459" r:id="rId2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490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2025-03-26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2025-03-26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2025-03-26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9.1, -3.3};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66EC0B-6893-856E-4212-6C5794901B13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2659A5-B21D-576E-C7FA-1CE0D1502DAD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D23E1-1FF4-9B7F-1043-A725AAA8CEEB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C07C3-16A0-929E-FF05-56E9643C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55181-1C59-99EE-679B-CB9A086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ECE97-C9E3-48B7-8EC3-B649FFB70065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  x, int 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D9B31-7FE0-6903-5ADD-34EF58419FEE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C28B7-9F91-0C50-0835-E132DD40E214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1B0327-4E9B-5B1A-C644-8B9835F26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86B78-24FB-6DB7-84A6-30728EC3D005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C5BEF-3E55-8DC4-F36F-5639F597210C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76B1F-A808-282C-384A-4F20836F2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21653-0D98-0E7D-2DBC-1859DAE83937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3E0C2-CE9E-2EE8-4EDC-94B720778AB2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B21940-42B9-4B39-D675-CD173223C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639C-3789-99BF-4701-AF34C78E5FF9}"/>
              </a:ext>
            </a:extLst>
          </p:cNvPr>
          <p:cNvGrpSpPr/>
          <p:nvPr/>
        </p:nvGrpSpPr>
        <p:grpSpPr>
          <a:xfrm>
            <a:off x="2680858" y="3002504"/>
            <a:ext cx="3675210" cy="2005914"/>
            <a:chOff x="2680858" y="3002504"/>
            <a:chExt cx="3675210" cy="20059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63BC0B-0BDC-993F-1FDF-1FD1F74C3B8F}"/>
                </a:ext>
              </a:extLst>
            </p:cNvPr>
            <p:cNvGrpSpPr/>
            <p:nvPr/>
          </p:nvGrpSpPr>
          <p:grpSpPr>
            <a:xfrm>
              <a:off x="2680858" y="3003664"/>
              <a:ext cx="3105709" cy="1917252"/>
              <a:chOff x="2348346" y="3003664"/>
              <a:chExt cx="3105709" cy="191725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1444FC-90A4-D3D8-D781-A07436FF1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346" y="3371836"/>
                <a:ext cx="2735005" cy="15490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72FA85-3477-8FB6-20F8-EB16DA435499}"/>
                  </a:ext>
                </a:extLst>
              </p:cNvPr>
              <p:cNvSpPr txBox="1"/>
              <p:nvPr/>
            </p:nvSpPr>
            <p:spPr>
              <a:xfrm>
                <a:off x="5152369" y="30036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LID4096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905777-0693-5DB3-B2D9-237EE6A86562}"/>
                </a:ext>
              </a:extLst>
            </p:cNvPr>
            <p:cNvGrpSpPr/>
            <p:nvPr/>
          </p:nvGrpSpPr>
          <p:grpSpPr>
            <a:xfrm>
              <a:off x="3640285" y="3002504"/>
              <a:ext cx="2715783" cy="2005914"/>
              <a:chOff x="3307773" y="3002504"/>
              <a:chExt cx="2715783" cy="2005914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D93F9-2B85-A619-A8BB-5860DE3EF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7773" y="3444144"/>
                <a:ext cx="2445099" cy="1564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FFA7F0-0A73-E7C6-8BD8-2C65DFB7F100}"/>
                  </a:ext>
                </a:extLst>
              </p:cNvPr>
              <p:cNvSpPr txBox="1"/>
              <p:nvPr/>
            </p:nvSpPr>
            <p:spPr>
              <a:xfrm>
                <a:off x="5721870" y="300250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LID4096" dirty="0"/>
              </a:p>
            </p:txBody>
          </p:sp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9A9901-3D7E-B76B-35BF-C3DF1054B08A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1BCCB-E7BF-C6E0-C161-A5AEE6B8BB41}"/>
              </a:ext>
            </a:extLst>
          </p:cNvPr>
          <p:cNvSpPr txBox="1"/>
          <p:nvPr/>
        </p:nvSpPr>
        <p:spPr>
          <a:xfrm>
            <a:off x="6063265" y="298555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E9C89A-64CE-63DD-6876-A639DFC0FFDE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43B0369-36C8-2F74-8952-C9D14A126DE9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5BAC74-19D3-F488-0A70-E219805C29F6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C3D49AA-F679-9B6E-CD8D-CEEB1AB0CB2B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86839-FDF0-AAB0-49B7-D506B445E53C}"/>
              </a:ext>
            </a:extLst>
          </p:cNvPr>
          <p:cNvSpPr txBox="1"/>
          <p:nvPr/>
        </p:nvSpPr>
        <p:spPr>
          <a:xfrm>
            <a:off x="5495658" y="300250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EEC66A-09EE-C25B-C329-0051A10D1022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B8CD13-0895-6FD9-95AF-B21E642C32A2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2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13" grpId="1" animBg="1"/>
      <p:bldP spid="32" grpId="0" animBg="1"/>
      <p:bldP spid="32" grpId="1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16973</Words>
  <Application>Microsoft Office PowerPoint</Application>
  <PresentationFormat>On-screen Show (4:3)</PresentationFormat>
  <Paragraphs>3212</Paragraphs>
  <Slides>219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219</vt:i4>
      </vt:variant>
    </vt:vector>
  </HeadingPairs>
  <TitlesOfParts>
    <vt:vector size="233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Call by value: illustration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191</cp:revision>
  <dcterms:created xsi:type="dcterms:W3CDTF">2017-02-14T13:57:03Z</dcterms:created>
  <dcterms:modified xsi:type="dcterms:W3CDTF">2025-03-26T07:15:00Z</dcterms:modified>
</cp:coreProperties>
</file>