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2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490" r:id="rId26"/>
    <p:sldId id="491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453" r:id="rId64"/>
    <p:sldId id="454" r:id="rId65"/>
    <p:sldId id="314" r:id="rId66"/>
    <p:sldId id="315" r:id="rId67"/>
    <p:sldId id="316" r:id="rId68"/>
    <p:sldId id="317" r:id="rId69"/>
    <p:sldId id="318" r:id="rId70"/>
    <p:sldId id="452" r:id="rId71"/>
    <p:sldId id="462" r:id="rId72"/>
    <p:sldId id="468" r:id="rId73"/>
    <p:sldId id="469" r:id="rId74"/>
    <p:sldId id="470" r:id="rId75"/>
    <p:sldId id="471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485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70" r:id="rId129"/>
    <p:sldId id="371" r:id="rId130"/>
    <p:sldId id="372" r:id="rId131"/>
    <p:sldId id="473" r:id="rId132"/>
    <p:sldId id="474" r:id="rId133"/>
    <p:sldId id="258" r:id="rId134"/>
    <p:sldId id="475" r:id="rId135"/>
    <p:sldId id="476" r:id="rId136"/>
    <p:sldId id="477" r:id="rId137"/>
    <p:sldId id="478" r:id="rId138"/>
    <p:sldId id="479" r:id="rId139"/>
    <p:sldId id="480" r:id="rId140"/>
    <p:sldId id="481" r:id="rId141"/>
    <p:sldId id="482" r:id="rId142"/>
    <p:sldId id="483" r:id="rId143"/>
    <p:sldId id="484" r:id="rId144"/>
    <p:sldId id="373" r:id="rId145"/>
    <p:sldId id="374" r:id="rId146"/>
    <p:sldId id="375" r:id="rId147"/>
    <p:sldId id="376" r:id="rId148"/>
    <p:sldId id="378" r:id="rId149"/>
    <p:sldId id="379" r:id="rId150"/>
    <p:sldId id="381" r:id="rId151"/>
    <p:sldId id="464" r:id="rId152"/>
    <p:sldId id="465" r:id="rId153"/>
    <p:sldId id="382" r:id="rId154"/>
    <p:sldId id="383" r:id="rId155"/>
    <p:sldId id="384" r:id="rId156"/>
    <p:sldId id="386" r:id="rId157"/>
    <p:sldId id="387" r:id="rId158"/>
    <p:sldId id="388" r:id="rId159"/>
    <p:sldId id="389" r:id="rId160"/>
    <p:sldId id="390" r:id="rId161"/>
    <p:sldId id="392" r:id="rId162"/>
    <p:sldId id="393" r:id="rId163"/>
    <p:sldId id="395" r:id="rId164"/>
    <p:sldId id="396" r:id="rId165"/>
    <p:sldId id="398" r:id="rId166"/>
    <p:sldId id="399" r:id="rId167"/>
    <p:sldId id="401" r:id="rId168"/>
    <p:sldId id="402" r:id="rId169"/>
    <p:sldId id="403" r:id="rId170"/>
    <p:sldId id="405" r:id="rId171"/>
    <p:sldId id="406" r:id="rId172"/>
    <p:sldId id="408" r:id="rId173"/>
    <p:sldId id="409" r:id="rId174"/>
    <p:sldId id="411" r:id="rId175"/>
    <p:sldId id="412" r:id="rId176"/>
    <p:sldId id="414" r:id="rId177"/>
    <p:sldId id="416" r:id="rId178"/>
    <p:sldId id="417" r:id="rId179"/>
    <p:sldId id="418" r:id="rId180"/>
    <p:sldId id="420" r:id="rId181"/>
    <p:sldId id="421" r:id="rId182"/>
    <p:sldId id="422" r:id="rId183"/>
    <p:sldId id="423" r:id="rId184"/>
    <p:sldId id="424" r:id="rId185"/>
    <p:sldId id="425" r:id="rId186"/>
    <p:sldId id="426" r:id="rId187"/>
    <p:sldId id="487" r:id="rId188"/>
    <p:sldId id="488" r:id="rId189"/>
    <p:sldId id="489" r:id="rId190"/>
    <p:sldId id="427" r:id="rId191"/>
    <p:sldId id="428" r:id="rId192"/>
    <p:sldId id="429" r:id="rId193"/>
    <p:sldId id="430" r:id="rId194"/>
    <p:sldId id="431" r:id="rId195"/>
    <p:sldId id="432" r:id="rId196"/>
    <p:sldId id="433" r:id="rId197"/>
    <p:sldId id="434" r:id="rId198"/>
    <p:sldId id="435" r:id="rId199"/>
    <p:sldId id="436" r:id="rId200"/>
    <p:sldId id="437" r:id="rId201"/>
    <p:sldId id="438" r:id="rId202"/>
    <p:sldId id="439" r:id="rId203"/>
    <p:sldId id="440" r:id="rId204"/>
    <p:sldId id="441" r:id="rId205"/>
    <p:sldId id="442" r:id="rId206"/>
    <p:sldId id="443" r:id="rId207"/>
    <p:sldId id="444" r:id="rId208"/>
    <p:sldId id="445" r:id="rId209"/>
    <p:sldId id="455" r:id="rId210"/>
    <p:sldId id="456" r:id="rId211"/>
    <p:sldId id="457" r:id="rId212"/>
    <p:sldId id="458" r:id="rId213"/>
    <p:sldId id="446" r:id="rId214"/>
    <p:sldId id="448" r:id="rId215"/>
    <p:sldId id="449" r:id="rId216"/>
    <p:sldId id="451" r:id="rId217"/>
    <p:sldId id="450" r:id="rId218"/>
    <p:sldId id="486" r:id="rId219"/>
    <p:sldId id="463" r:id="rId220"/>
    <p:sldId id="459" r:id="rId2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490"/>
            <p14:sldId id="49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7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2025-03-26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2025-03-26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2025-03-26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53920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2.1f;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[mass, charge]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in order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push/peek/pop: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9.1, -3.3};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66EC0B-6893-856E-4212-6C5794901B13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A2659A5-B21D-576E-C7FA-1CE0D1502DAD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DD23E1-1FF4-9B7F-1043-A725AAA8CEEB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7C07C3-16A0-929E-FF05-56E9643C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55181-1C59-99EE-679B-CB9A086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ECE97-C9E3-48B7-8EC3-B649FFB70065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  x, int 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D9B31-7FE0-6903-5ADD-34EF58419FEE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6C28B7-9F91-0C50-0835-E132DD40E214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1B0327-4E9B-5B1A-C644-8B9835F26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86B78-24FB-6DB7-84A6-30728EC3D005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C5BEF-3E55-8DC4-F36F-5639F597210C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176B1F-A808-282C-384A-4F20836F2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21653-0D98-0E7D-2DBC-1859DAE83937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3E0C2-CE9E-2EE8-4EDC-94B720778AB2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EB21940-42B9-4B39-D675-CD173223C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639C-3789-99BF-4701-AF34C78E5FF9}"/>
              </a:ext>
            </a:extLst>
          </p:cNvPr>
          <p:cNvGrpSpPr/>
          <p:nvPr/>
        </p:nvGrpSpPr>
        <p:grpSpPr>
          <a:xfrm>
            <a:off x="2680858" y="3002504"/>
            <a:ext cx="3675210" cy="2005914"/>
            <a:chOff x="2680858" y="3002504"/>
            <a:chExt cx="3675210" cy="20059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63BC0B-0BDC-993F-1FDF-1FD1F74C3B8F}"/>
                </a:ext>
              </a:extLst>
            </p:cNvPr>
            <p:cNvGrpSpPr/>
            <p:nvPr/>
          </p:nvGrpSpPr>
          <p:grpSpPr>
            <a:xfrm>
              <a:off x="2680858" y="3003664"/>
              <a:ext cx="3105709" cy="1917252"/>
              <a:chOff x="2348346" y="3003664"/>
              <a:chExt cx="3105709" cy="191725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1444FC-90A4-D3D8-D781-A07436FF1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346" y="3371836"/>
                <a:ext cx="2735005" cy="15490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72FA85-3477-8FB6-20F8-EB16DA435499}"/>
                  </a:ext>
                </a:extLst>
              </p:cNvPr>
              <p:cNvSpPr txBox="1"/>
              <p:nvPr/>
            </p:nvSpPr>
            <p:spPr>
              <a:xfrm>
                <a:off x="5152369" y="300366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LID4096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905777-0693-5DB3-B2D9-237EE6A86562}"/>
                </a:ext>
              </a:extLst>
            </p:cNvPr>
            <p:cNvGrpSpPr/>
            <p:nvPr/>
          </p:nvGrpSpPr>
          <p:grpSpPr>
            <a:xfrm>
              <a:off x="3640285" y="3002504"/>
              <a:ext cx="2715783" cy="2005914"/>
              <a:chOff x="3307773" y="3002504"/>
              <a:chExt cx="2715783" cy="2005914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D93F9-2B85-A619-A8BB-5860DE3EF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7773" y="3444144"/>
                <a:ext cx="2445099" cy="1564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FFA7F0-0A73-E7C6-8BD8-2C65DFB7F100}"/>
                  </a:ext>
                </a:extLst>
              </p:cNvPr>
              <p:cNvSpPr txBox="1"/>
              <p:nvPr/>
            </p:nvSpPr>
            <p:spPr>
              <a:xfrm>
                <a:off x="5721870" y="300250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LID4096" dirty="0"/>
              </a:p>
            </p:txBody>
          </p:sp>
        </p:grp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9A9901-3D7E-B76B-35BF-C3DF1054B08A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1BCCB-E7BF-C6E0-C161-A5AEE6B8BB41}"/>
              </a:ext>
            </a:extLst>
          </p:cNvPr>
          <p:cNvSpPr txBox="1"/>
          <p:nvPr/>
        </p:nvSpPr>
        <p:spPr>
          <a:xfrm>
            <a:off x="6063265" y="2985559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E9C89A-64CE-63DD-6876-A639DFC0FFDE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43B0369-36C8-2F74-8952-C9D14A126DE9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95BAC74-19D3-F488-0A70-E219805C29F6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C3D49AA-F679-9B6E-CD8D-CEEB1AB0CB2B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86839-FDF0-AAB0-49B7-D506B445E53C}"/>
              </a:ext>
            </a:extLst>
          </p:cNvPr>
          <p:cNvSpPr txBox="1"/>
          <p:nvPr/>
        </p:nvSpPr>
        <p:spPr>
          <a:xfrm>
            <a:off x="5495658" y="300250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EEC66A-09EE-C25B-C329-0051A10D1022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BB8CD13-0895-6FD9-95AF-B21E642C32A2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2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13" grpId="1" animBg="1"/>
      <p:bldP spid="32" grpId="0" animBg="1"/>
      <p:bldP spid="32" grpId="1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2FFA-9726-786F-7E3B-5CF46310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C26D0-9296-9EEB-0951-F9FD33C02FD5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753EB6-F6CE-3B0D-971C-0D5C5D65B184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DC4763-8DC2-0CE8-11ED-E81933594800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DBCC88-80CF-6F3B-9BB3-4A57C2E7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6B03E-1E43-04B7-7D6F-990183FC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6B06-6E77-06E5-5719-491919ED7AB7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08566-E922-DBCD-4662-A9DF65933E95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075F22-DBBB-6EA1-82BC-141DCB4F3A09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EA2B4E-1B5B-66F2-F0A2-89E095FC6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4F9D69-4A07-2FE5-5F55-DCFFAAA51A40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9B79FC-C2C1-6B5A-3CBD-3839CE2E8AB2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431EA4-9FE4-95CA-9EA5-C0ABE68E1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837D33-32B2-8E57-019F-B6F78AD3CCEC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D3BDE-5C7A-9A87-A0B2-C89E32F23883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8ADA08-3D44-3F91-8D42-74E7770C4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74996-0FA3-E2BE-D9AC-FC20011A33FD}"/>
              </a:ext>
            </a:extLst>
          </p:cNvPr>
          <p:cNvGrpSpPr/>
          <p:nvPr/>
        </p:nvGrpSpPr>
        <p:grpSpPr>
          <a:xfrm>
            <a:off x="2680858" y="2643437"/>
            <a:ext cx="3432712" cy="2364981"/>
            <a:chOff x="2680858" y="2643437"/>
            <a:chExt cx="3432712" cy="236498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8C4238-B0B5-A11E-459E-5EE69F8A3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0858" y="2643437"/>
              <a:ext cx="2769294" cy="2277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CABFA5-5ED7-0C50-5268-2B0BA8CCD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285" y="2693920"/>
              <a:ext cx="2473285" cy="23144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3B60CA-FB12-DAC6-59A7-B1EF4D69D8C4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E8961-341C-B6FD-C11C-5AC2E6CB8C05}"/>
              </a:ext>
            </a:extLst>
          </p:cNvPr>
          <p:cNvSpPr txBox="1"/>
          <p:nvPr/>
        </p:nvSpPr>
        <p:spPr>
          <a:xfrm>
            <a:off x="6002165" y="214352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97BA695-A6BB-CB77-CBCE-6CD6B5682F6A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68A9F57-F1DA-1565-FCDF-2FFAE42D8DDE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EABE743-A179-52EA-2E85-1B61AB2B382D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E186B71-5E1E-9CDB-157D-E0EEACABE0A7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2E87E-5FEA-5C68-D3D2-A8B2E1398123}"/>
              </a:ext>
            </a:extLst>
          </p:cNvPr>
          <p:cNvSpPr txBox="1"/>
          <p:nvPr/>
        </p:nvSpPr>
        <p:spPr>
          <a:xfrm>
            <a:off x="5433566" y="216754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8AEE263-DB0A-B27C-3BB1-0E91E05EE14A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10D6688-43C6-7C68-4BBF-F9D7168C1956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95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32" grpId="0" animBg="1"/>
      <p:bldP spid="32" grpId="1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3.20)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target_compile_options(-Wall -Wextra -Wpedantic)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85317" y="825839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85317" y="4746250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85145" y="2593034"/>
            <a:ext cx="6165907" cy="666545"/>
            <a:chOff x="-2837907" y="2523969"/>
            <a:chExt cx="6165907" cy="666545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837907" y="2523969"/>
              <a:ext cx="4586629" cy="466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85317" y="2044930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787387" cy="1156679"/>
            <a:chOff x="5150840" y="2904578"/>
            <a:chExt cx="3787387" cy="1156679"/>
          </a:xfrm>
        </p:grpSpPr>
        <p:grpSp>
          <p:nvGrpSpPr>
            <p:cNvPr id="30" name="Group 29"/>
            <p:cNvGrpSpPr/>
            <p:nvPr/>
          </p:nvGrpSpPr>
          <p:grpSpPr>
            <a:xfrm>
              <a:off x="5154432" y="3253847"/>
              <a:ext cx="3783795" cy="807410"/>
              <a:chOff x="-64318" y="2611437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38606" y="2847023"/>
                <a:ext cx="1280871" cy="707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-64318" y="2611437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827240" y="4128870"/>
            <a:ext cx="4110987" cy="801373"/>
            <a:chOff x="5236450" y="2685349"/>
            <a:chExt cx="4110987" cy="80137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307157" y="2778837"/>
              <a:ext cx="4040280" cy="707885"/>
              <a:chOff x="88407" y="2056382"/>
              <a:chExt cx="4040280" cy="82717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2401453" y="2056382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  <a:endCxn id="43" idx="1"/>
              </p:cNvCxnSpPr>
              <p:nvPr/>
            </p:nvCxnSpPr>
            <p:spPr>
              <a:xfrm flipH="1" flipV="1">
                <a:off x="88407" y="2180906"/>
                <a:ext cx="2313046" cy="289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236450" y="2685349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3631962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build/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build/  --target clean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0" y="2347360"/>
            <a:ext cx="56989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 -S .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-B build/</a:t>
            </a: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</a:t>
            </a:r>
            <a:r>
              <a:rPr lang="nn-NO" sz="1600">
                <a:latin typeface="Courier New" pitchFamily="49" charset="0"/>
                <a:cs typeface="Courier New" pitchFamily="49" charset="0"/>
              </a:rPr>
              <a:t>_argument&amp;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023943"/>
            <a:ext cx="6500197" cy="2214073"/>
            <a:chOff x="1060808" y="4080315"/>
            <a:chExt cx="6500197" cy="2214073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45653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std::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"\n";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2510</TotalTime>
  <Words>16996</Words>
  <Application>Microsoft Office PowerPoint</Application>
  <PresentationFormat>On-screen Show (4:3)</PresentationFormat>
  <Paragraphs>3226</Paragraphs>
  <Slides>220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34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Call by value: illustration</vt:lpstr>
      <vt:lpstr>Call by reference: illustration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195</cp:revision>
  <dcterms:created xsi:type="dcterms:W3CDTF">2017-02-14T13:57:03Z</dcterms:created>
  <dcterms:modified xsi:type="dcterms:W3CDTF">2025-03-26T14:46:25Z</dcterms:modified>
</cp:coreProperties>
</file>