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4"/>
  </p:notesMasterIdLst>
  <p:sldIdLst>
    <p:sldId id="257" r:id="rId2"/>
    <p:sldId id="467" r:id="rId3"/>
    <p:sldId id="472" r:id="rId4"/>
    <p:sldId id="492" r:id="rId5"/>
    <p:sldId id="263" r:id="rId6"/>
    <p:sldId id="259" r:id="rId7"/>
    <p:sldId id="44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460" r:id="rId21"/>
    <p:sldId id="273" r:id="rId22"/>
    <p:sldId id="274" r:id="rId23"/>
    <p:sldId id="275" r:id="rId24"/>
    <p:sldId id="276" r:id="rId25"/>
    <p:sldId id="277" r:id="rId26"/>
    <p:sldId id="490" r:id="rId27"/>
    <p:sldId id="4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453" r:id="rId65"/>
    <p:sldId id="454" r:id="rId66"/>
    <p:sldId id="314" r:id="rId67"/>
    <p:sldId id="315" r:id="rId68"/>
    <p:sldId id="316" r:id="rId69"/>
    <p:sldId id="317" r:id="rId70"/>
    <p:sldId id="318" r:id="rId71"/>
    <p:sldId id="452" r:id="rId72"/>
    <p:sldId id="462" r:id="rId73"/>
    <p:sldId id="468" r:id="rId74"/>
    <p:sldId id="469" r:id="rId75"/>
    <p:sldId id="470" r:id="rId76"/>
    <p:sldId id="471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485" r:id="rId97"/>
    <p:sldId id="338" r:id="rId98"/>
    <p:sldId id="33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66" r:id="rId126"/>
    <p:sldId id="367" r:id="rId127"/>
    <p:sldId id="368" r:id="rId128"/>
    <p:sldId id="369" r:id="rId129"/>
    <p:sldId id="370" r:id="rId130"/>
    <p:sldId id="371" r:id="rId131"/>
    <p:sldId id="372" r:id="rId132"/>
    <p:sldId id="473" r:id="rId133"/>
    <p:sldId id="474" r:id="rId134"/>
    <p:sldId id="258" r:id="rId135"/>
    <p:sldId id="475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373" r:id="rId146"/>
    <p:sldId id="374" r:id="rId147"/>
    <p:sldId id="375" r:id="rId148"/>
    <p:sldId id="376" r:id="rId149"/>
    <p:sldId id="378" r:id="rId150"/>
    <p:sldId id="379" r:id="rId151"/>
    <p:sldId id="381" r:id="rId152"/>
    <p:sldId id="464" r:id="rId153"/>
    <p:sldId id="465" r:id="rId154"/>
    <p:sldId id="382" r:id="rId155"/>
    <p:sldId id="383" r:id="rId156"/>
    <p:sldId id="384" r:id="rId157"/>
    <p:sldId id="386" r:id="rId158"/>
    <p:sldId id="387" r:id="rId159"/>
    <p:sldId id="388" r:id="rId160"/>
    <p:sldId id="389" r:id="rId161"/>
    <p:sldId id="390" r:id="rId162"/>
    <p:sldId id="392" r:id="rId163"/>
    <p:sldId id="393" r:id="rId164"/>
    <p:sldId id="395" r:id="rId165"/>
    <p:sldId id="396" r:id="rId166"/>
    <p:sldId id="398" r:id="rId167"/>
    <p:sldId id="399" r:id="rId168"/>
    <p:sldId id="401" r:id="rId169"/>
    <p:sldId id="402" r:id="rId170"/>
    <p:sldId id="403" r:id="rId171"/>
    <p:sldId id="405" r:id="rId172"/>
    <p:sldId id="406" r:id="rId173"/>
    <p:sldId id="408" r:id="rId174"/>
    <p:sldId id="409" r:id="rId175"/>
    <p:sldId id="411" r:id="rId176"/>
    <p:sldId id="412" r:id="rId177"/>
    <p:sldId id="414" r:id="rId178"/>
    <p:sldId id="416" r:id="rId179"/>
    <p:sldId id="417" r:id="rId180"/>
    <p:sldId id="418" r:id="rId181"/>
    <p:sldId id="420" r:id="rId182"/>
    <p:sldId id="421" r:id="rId183"/>
    <p:sldId id="422" r:id="rId184"/>
    <p:sldId id="423" r:id="rId185"/>
    <p:sldId id="424" r:id="rId186"/>
    <p:sldId id="425" r:id="rId187"/>
    <p:sldId id="426" r:id="rId188"/>
    <p:sldId id="487" r:id="rId189"/>
    <p:sldId id="488" r:id="rId190"/>
    <p:sldId id="489" r:id="rId191"/>
    <p:sldId id="427" r:id="rId192"/>
    <p:sldId id="428" r:id="rId193"/>
    <p:sldId id="429" r:id="rId194"/>
    <p:sldId id="430" r:id="rId195"/>
    <p:sldId id="431" r:id="rId196"/>
    <p:sldId id="432" r:id="rId197"/>
    <p:sldId id="433" r:id="rId198"/>
    <p:sldId id="493" r:id="rId199"/>
    <p:sldId id="434" r:id="rId200"/>
    <p:sldId id="435" r:id="rId201"/>
    <p:sldId id="436" r:id="rId202"/>
    <p:sldId id="437" r:id="rId203"/>
    <p:sldId id="438" r:id="rId204"/>
    <p:sldId id="439" r:id="rId205"/>
    <p:sldId id="440" r:id="rId206"/>
    <p:sldId id="441" r:id="rId207"/>
    <p:sldId id="442" r:id="rId208"/>
    <p:sldId id="443" r:id="rId209"/>
    <p:sldId id="444" r:id="rId210"/>
    <p:sldId id="445" r:id="rId211"/>
    <p:sldId id="455" r:id="rId212"/>
    <p:sldId id="456" r:id="rId213"/>
    <p:sldId id="457" r:id="rId214"/>
    <p:sldId id="458" r:id="rId215"/>
    <p:sldId id="446" r:id="rId216"/>
    <p:sldId id="448" r:id="rId217"/>
    <p:sldId id="449" r:id="rId218"/>
    <p:sldId id="451" r:id="rId219"/>
    <p:sldId id="450" r:id="rId220"/>
    <p:sldId id="486" r:id="rId221"/>
    <p:sldId id="463" r:id="rId222"/>
    <p:sldId id="459" r:id="rId2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  <p14:sldId id="49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9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2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2025-04-02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2025-04-02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2025-04-02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&lt;numbers&gt;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std::numbers::pi;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343075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820128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30430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[mass, charge]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in order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EE5A9-0E74-DF7B-C0D9-0E07F7CD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constants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1E1E-E613-EE39-6DC6-920A9072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/>
              <a:t> double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std::numbers::pi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inv_sqrtpi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std::numbers::ln2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Templates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pi_v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std::numbers::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inv_pi_v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12081-9828-BE08-A4BF-0CD60A098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E2667-EB43-5723-C9B6-75E588C74A0A}"/>
              </a:ext>
            </a:extLst>
          </p:cNvPr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&lt;numbers&gt;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3FA08-E7FC-553F-25FC-7A81DE9DD1CA}"/>
              </a:ext>
            </a:extLst>
          </p:cNvPr>
          <p:cNvSpPr txBox="1"/>
          <p:nvPr/>
        </p:nvSpPr>
        <p:spPr>
          <a:xfrm>
            <a:off x="2201327" y="6221898"/>
            <a:ext cx="3096537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std::numbers::pi</a:t>
            </a:r>
          </a:p>
        </p:txBody>
      </p:sp>
    </p:spTree>
    <p:extLst>
      <p:ext uri="{BB962C8B-B14F-4D97-AF65-F5344CB8AC3E}">
        <p14:creationId xmlns:p14="http://schemas.microsoft.com/office/powerpoint/2010/main" val="33631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924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E045-54CD-598D-7DDC-36956A22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69924"/>
            <a:ext cx="3230118" cy="1984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/>
              <a:t>Table of Contents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67512"/>
            <a:ext cx="371017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ines of code">
            <a:extLst>
              <a:ext uri="{FF2B5EF4-FFF2-40B4-BE49-F238E27FC236}">
                <a16:creationId xmlns:a16="http://schemas.microsoft.com/office/drawing/2014/main" id="{8AA82440-3A68-4318-BEB2-FDDCE6664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2596" r="21686" b="3"/>
          <a:stretch/>
        </p:blipFill>
        <p:spPr>
          <a:xfrm>
            <a:off x="20" y="703983"/>
            <a:ext cx="3710159" cy="3133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E1B33-E325-7561-9D9A-37AB8BF6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1386" y="665018"/>
            <a:ext cx="4416870" cy="56329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SzPct val="87000"/>
            </a:pPr>
            <a:r>
              <a:rPr lang="en-US" sz="1500"/>
              <a:t>Introduction to C++ for Scientific Computing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Key Features and Benefits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History and Evolution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Basic Language Features and Syntax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Types and Operators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Functions and Recursion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Object-Oriented Programming Concepts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Templates and Generic Programming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Error Handling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Structures and Algorithms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Numerical Methods and Libraries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Best Practices for Scientific Computing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Conclusion and Further 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8D94-CE20-ED8B-ED1B-14428ED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5996" y="6356350"/>
            <a:ext cx="5422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7B90BF-DFC6-4821-92D8-D156D603F43D}" type="slidenum">
              <a:rPr lang="en-US" sz="800" b="1" cap="all" spc="30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800" b="1" cap="all" spc="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0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3.20)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target_compile_options(-Wall -Wextra -Wpedantic)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5317" y="825839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5317" y="4746250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85145" y="2593034"/>
            <a:ext cx="6165907" cy="666545"/>
            <a:chOff x="-2837907" y="2523969"/>
            <a:chExt cx="6165907" cy="666545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837907" y="2523969"/>
              <a:ext cx="4586629" cy="46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85317" y="2044930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787387" cy="1156679"/>
            <a:chOff x="5150840" y="2904578"/>
            <a:chExt cx="3787387" cy="1156679"/>
          </a:xfrm>
        </p:grpSpPr>
        <p:grpSp>
          <p:nvGrpSpPr>
            <p:cNvPr id="30" name="Group 29"/>
            <p:cNvGrpSpPr/>
            <p:nvPr/>
          </p:nvGrpSpPr>
          <p:grpSpPr>
            <a:xfrm>
              <a:off x="5154432" y="3253847"/>
              <a:ext cx="3783795" cy="807410"/>
              <a:chOff x="-64318" y="2611437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38606" y="2847023"/>
                <a:ext cx="1280871" cy="707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-64318" y="2611437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827240" y="4128870"/>
            <a:ext cx="4110987" cy="801373"/>
            <a:chOff x="5236450" y="2685349"/>
            <a:chExt cx="4110987" cy="8013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307157" y="2778837"/>
              <a:ext cx="4040280" cy="707885"/>
              <a:chOff x="88407" y="2056382"/>
              <a:chExt cx="4040280" cy="82717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2401453" y="2056382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  <a:endCxn id="43" idx="1"/>
              </p:cNvCxnSpPr>
              <p:nvPr/>
            </p:nvCxnSpPr>
            <p:spPr>
              <a:xfrm flipH="1" flipV="1">
                <a:off x="88407" y="2180906"/>
                <a:ext cx="2313046" cy="289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236450" y="2685349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3631962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build/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build/  --target clean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0" y="2347360"/>
            <a:ext cx="56989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 -S .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 build/</a:t>
            </a: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_argument&amp;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2797</TotalTime>
  <Words>17138</Words>
  <Application>Microsoft Office PowerPoint</Application>
  <PresentationFormat>On-screen Show (4:3)</PresentationFormat>
  <Paragraphs>3256</Paragraphs>
  <Slides>222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7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Grandview Display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Table of Contents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Mathematical constants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199</cp:revision>
  <dcterms:created xsi:type="dcterms:W3CDTF">2017-02-14T13:57:03Z</dcterms:created>
  <dcterms:modified xsi:type="dcterms:W3CDTF">2025-04-02T11:24:08Z</dcterms:modified>
</cp:coreProperties>
</file>