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7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29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3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77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1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0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5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5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6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29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DCAB-0871-47B8-858A-50373C89EEC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35FD-0583-4BA4-8D39-C24F7A0635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18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Chemical reactions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27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Reversible dimer reaction</a:t>
            </a:r>
            <a:endParaRPr lang="en-US" dirty="0"/>
          </a:p>
          <a:p>
            <a:pPr lvl="1"/>
            <a:r>
              <a:rPr lang="en-US" dirty="0" smtClean="0"/>
              <a:t>A + B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AB</a:t>
            </a:r>
          </a:p>
          <a:p>
            <a:r>
              <a:rPr lang="en-US" dirty="0" smtClean="0"/>
              <a:t>Reaction rate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 = </a:t>
            </a:r>
            <a:r>
              <a:rPr lang="en-US" i="1" dirty="0" smtClean="0"/>
              <a:t>k</a:t>
            </a:r>
            <a:r>
              <a:rPr lang="en-US" i="1" baseline="-25000" dirty="0" smtClean="0"/>
              <a:t>D</a:t>
            </a:r>
            <a:r>
              <a:rPr lang="en-US" i="1" dirty="0" smtClean="0"/>
              <a:t>n</a:t>
            </a:r>
            <a:r>
              <a:rPr lang="en-US" baseline="-25000" dirty="0" smtClean="0"/>
              <a:t>A</a:t>
            </a:r>
            <a:r>
              <a:rPr lang="en-US" i="1" dirty="0" smtClean="0"/>
              <a:t>n</a:t>
            </a:r>
            <a:r>
              <a:rPr lang="en-US" baseline="-25000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k</a:t>
            </a:r>
            <a:r>
              <a:rPr lang="en-US" i="1" baseline="-25000" dirty="0" smtClean="0"/>
              <a:t>B</a:t>
            </a:r>
            <a:r>
              <a:rPr lang="en-US" i="1" dirty="0" smtClean="0"/>
              <a:t>n</a:t>
            </a:r>
            <a:r>
              <a:rPr lang="en-US" baseline="-25000" dirty="0" smtClean="0"/>
              <a:t>AB</a:t>
            </a:r>
          </a:p>
          <a:p>
            <a:pPr lvl="2"/>
            <a:r>
              <a:rPr lang="en-US" i="1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dirty="0" smtClean="0"/>
              <a:t>: number of A molecules</a:t>
            </a:r>
          </a:p>
          <a:p>
            <a:pPr lvl="2"/>
            <a:r>
              <a:rPr lang="en-US" i="1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: number of B molecules</a:t>
            </a:r>
          </a:p>
          <a:p>
            <a:pPr lvl="2"/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: number of AB molecules</a:t>
            </a:r>
          </a:p>
          <a:p>
            <a:pPr lvl="2"/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: rate of dimer formation</a:t>
            </a:r>
          </a:p>
          <a:p>
            <a:pPr lvl="2"/>
            <a:r>
              <a:rPr lang="en-US" i="1" dirty="0" smtClean="0"/>
              <a:t>k</a:t>
            </a:r>
            <a:r>
              <a:rPr lang="en-US" i="1" baseline="-25000" dirty="0" smtClean="0"/>
              <a:t>B</a:t>
            </a:r>
            <a:r>
              <a:rPr lang="en-US" dirty="0" smtClean="0"/>
              <a:t>: rate of dimer dissociation</a:t>
            </a:r>
          </a:p>
          <a:p>
            <a:pPr lvl="1"/>
            <a:endParaRPr lang="en-US" dirty="0" smtClean="0"/>
          </a:p>
          <a:p>
            <a:endParaRPr lang="nl-BE" baseline="-25000" dirty="0"/>
          </a:p>
        </p:txBody>
      </p:sp>
    </p:spTree>
    <p:extLst>
      <p:ext uri="{BB962C8B-B14F-4D97-AF65-F5344CB8AC3E}">
        <p14:creationId xmlns:p14="http://schemas.microsoft.com/office/powerpoint/2010/main" val="38394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Gillespie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= 2, </a:t>
            </a:r>
            <a:r>
              <a:rPr lang="en-US" i="1" dirty="0" smtClean="0"/>
              <a:t>k</a:t>
            </a:r>
            <a:r>
              <a:rPr lang="en-US" i="1" baseline="-25000" dirty="0" smtClean="0"/>
              <a:t>B</a:t>
            </a:r>
            <a:r>
              <a:rPr lang="en-US" dirty="0" smtClean="0"/>
              <a:t> = 1</a:t>
            </a:r>
            <a:endParaRPr lang="en-US" baseline="-25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time till next reaction from exponential distribution with mean 1/</a:t>
            </a:r>
            <a:r>
              <a:rPr lang="en-US" i="1" dirty="0" smtClean="0"/>
              <a:t>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reaction with probability proportional to</a:t>
            </a:r>
          </a:p>
          <a:p>
            <a:pPr marL="914400" lvl="1" indent="-514350"/>
            <a:r>
              <a:rPr lang="en-US" i="1" dirty="0" smtClean="0"/>
              <a:t>k</a:t>
            </a:r>
            <a:r>
              <a:rPr lang="en-US" i="1" baseline="-25000" dirty="0" smtClean="0"/>
              <a:t>D</a:t>
            </a:r>
            <a:r>
              <a:rPr lang="en-US" i="1" dirty="0" smtClean="0"/>
              <a:t>n</a:t>
            </a:r>
            <a:r>
              <a:rPr lang="en-US" baseline="-25000" dirty="0" smtClean="0"/>
              <a:t>A</a:t>
            </a:r>
            <a:r>
              <a:rPr lang="en-US" i="1" dirty="0" smtClean="0"/>
              <a:t>n</a:t>
            </a:r>
            <a:r>
              <a:rPr lang="en-US" baseline="-25000" dirty="0" smtClean="0"/>
              <a:t>B</a:t>
            </a:r>
            <a:r>
              <a:rPr lang="en-US" dirty="0" smtClean="0"/>
              <a:t>/</a:t>
            </a:r>
            <a:r>
              <a:rPr lang="en-US" i="1" dirty="0" smtClean="0"/>
              <a:t>R</a:t>
            </a:r>
            <a:r>
              <a:rPr lang="en-US" dirty="0" smtClean="0"/>
              <a:t> for formation</a:t>
            </a:r>
          </a:p>
          <a:p>
            <a:pPr marL="914400" lvl="1" indent="-514350"/>
            <a:r>
              <a:rPr lang="en-US" i="1" dirty="0" err="1" smtClean="0"/>
              <a:t>k</a:t>
            </a:r>
            <a:r>
              <a:rPr lang="en-US" i="1" baseline="-25000" dirty="0" err="1" smtClean="0"/>
              <a:t>B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/</a:t>
            </a:r>
            <a:r>
              <a:rPr lang="en-US" i="1" dirty="0" smtClean="0"/>
              <a:t>R</a:t>
            </a:r>
            <a:r>
              <a:rPr lang="en-US" dirty="0" smtClean="0"/>
              <a:t> for dissociation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2 until equilibrium is reached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0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Equilibrium condition?</a:t>
            </a:r>
          </a:p>
          <a:p>
            <a:pPr lvl="1"/>
            <a:r>
              <a:rPr lang="en-US" i="1" dirty="0" err="1" smtClean="0"/>
              <a:t>k</a:t>
            </a:r>
            <a:r>
              <a:rPr lang="en-US" i="1" baseline="-25000" dirty="0" err="1" smtClean="0"/>
              <a:t>B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/</a:t>
            </a:r>
            <a:r>
              <a:rPr lang="en-US" i="1" dirty="0" smtClean="0"/>
              <a:t>R</a:t>
            </a:r>
            <a:r>
              <a:rPr lang="en-US" dirty="0" smtClean="0"/>
              <a:t> = 0.5</a:t>
            </a:r>
          </a:p>
          <a:p>
            <a:pPr lvl="1"/>
            <a:r>
              <a:rPr lang="en-US" i="1" dirty="0" err="1" smtClean="0"/>
              <a:t>k</a:t>
            </a:r>
            <a:r>
              <a:rPr lang="en-US" i="1" baseline="-25000" dirty="0" err="1" smtClean="0"/>
              <a:t>B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 err="1"/>
              <a:t>n</a:t>
            </a:r>
            <a:r>
              <a:rPr lang="en-US" baseline="-25000" dirty="0" err="1"/>
              <a:t>A</a:t>
            </a:r>
            <a:r>
              <a:rPr lang="en-US" i="1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+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B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0.5(2min(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AB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/>
              <a:t>n</a:t>
            </a:r>
            <a:r>
              <a:rPr lang="en-US" baseline="-25000" dirty="0" err="1"/>
              <a:t>AB</a:t>
            </a:r>
            <a:r>
              <a:rPr lang="en-US" dirty="0"/>
              <a:t> = </a:t>
            </a:r>
            <a:r>
              <a:rPr lang="en-US" dirty="0"/>
              <a:t>2</a:t>
            </a:r>
            <a:r>
              <a:rPr lang="en-US" dirty="0" smtClean="0"/>
              <a:t>min(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dirty="0"/>
              <a:t>,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9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 Theme</vt:lpstr>
      <vt:lpstr>Chemical reactions</vt:lpstr>
      <vt:lpstr>Reaction</vt:lpstr>
      <vt:lpstr>Gillespie algorithm</vt:lpstr>
      <vt:lpstr>Equilibrium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reactions</dc:title>
  <dc:creator>Geert Jan Bex</dc:creator>
  <cp:lastModifiedBy>Geert Jan Bex</cp:lastModifiedBy>
  <cp:revision>8</cp:revision>
  <dcterms:created xsi:type="dcterms:W3CDTF">2016-03-03T06:33:46Z</dcterms:created>
  <dcterms:modified xsi:type="dcterms:W3CDTF">2018-05-28T22:28:36Z</dcterms:modified>
</cp:coreProperties>
</file>