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3" r:id="rId1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169D-81F9-4C57-B770-17BCD156AC5E}" type="datetimeFigureOut">
              <a:rPr lang="nl-BE" smtClean="0"/>
              <a:t>29/12/2015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1A743-4D27-4A10-945D-7EA9CE4A76A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31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169D-81F9-4C57-B770-17BCD156AC5E}" type="datetimeFigureOut">
              <a:rPr lang="nl-BE" smtClean="0"/>
              <a:t>29/12/2015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1A743-4D27-4A10-945D-7EA9CE4A76A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05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169D-81F9-4C57-B770-17BCD156AC5E}" type="datetimeFigureOut">
              <a:rPr lang="nl-BE" smtClean="0"/>
              <a:t>29/12/2015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1A743-4D27-4A10-945D-7EA9CE4A76A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897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169D-81F9-4C57-B770-17BCD156AC5E}" type="datetimeFigureOut">
              <a:rPr lang="nl-BE" smtClean="0"/>
              <a:t>29/12/2015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1A743-4D27-4A10-945D-7EA9CE4A76A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3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169D-81F9-4C57-B770-17BCD156AC5E}" type="datetimeFigureOut">
              <a:rPr lang="nl-BE" smtClean="0"/>
              <a:t>29/12/2015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1A743-4D27-4A10-945D-7EA9CE4A76A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129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169D-81F9-4C57-B770-17BCD156AC5E}" type="datetimeFigureOut">
              <a:rPr lang="nl-BE" smtClean="0"/>
              <a:t>29/12/2015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1A743-4D27-4A10-945D-7EA9CE4A76A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1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169D-81F9-4C57-B770-17BCD156AC5E}" type="datetimeFigureOut">
              <a:rPr lang="nl-BE" smtClean="0"/>
              <a:t>29/12/2015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1A743-4D27-4A10-945D-7EA9CE4A76A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233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169D-81F9-4C57-B770-17BCD156AC5E}" type="datetimeFigureOut">
              <a:rPr lang="nl-BE" smtClean="0"/>
              <a:t>29/12/2015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1A743-4D27-4A10-945D-7EA9CE4A76A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314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169D-81F9-4C57-B770-17BCD156AC5E}" type="datetimeFigureOut">
              <a:rPr lang="nl-BE" smtClean="0"/>
              <a:t>29/12/2015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1A743-4D27-4A10-945D-7EA9CE4A76A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505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169D-81F9-4C57-B770-17BCD156AC5E}" type="datetimeFigureOut">
              <a:rPr lang="nl-BE" smtClean="0"/>
              <a:t>29/12/2015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1A743-4D27-4A10-945D-7EA9CE4A76A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50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169D-81F9-4C57-B770-17BCD156AC5E}" type="datetimeFigureOut">
              <a:rPr lang="nl-BE" smtClean="0"/>
              <a:t>29/12/2015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1A743-4D27-4A10-945D-7EA9CE4A76A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00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0169D-81F9-4C57-B770-17BCD156AC5E}" type="datetimeFigureOut">
              <a:rPr lang="nl-BE" smtClean="0"/>
              <a:t>29/12/2015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1A743-4D27-4A10-945D-7EA9CE4A76A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431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Charged particles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9785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Charged particles</a:t>
            </a:r>
          </a:p>
          <a:p>
            <a:pPr lvl="1"/>
            <a:r>
              <a:rPr lang="en-US" dirty="0" smtClean="0"/>
              <a:t>protons,</a:t>
            </a:r>
          </a:p>
          <a:p>
            <a:pPr lvl="1"/>
            <a:r>
              <a:rPr lang="en-US" dirty="0" smtClean="0"/>
              <a:t>electrons,</a:t>
            </a:r>
          </a:p>
          <a:p>
            <a:pPr lvl="1"/>
            <a:r>
              <a:rPr lang="en-US" dirty="0" smtClean="0"/>
              <a:t>each has</a:t>
            </a:r>
          </a:p>
          <a:p>
            <a:pPr lvl="2"/>
            <a:r>
              <a:rPr lang="en-US" dirty="0" smtClean="0"/>
              <a:t>position in 2D</a:t>
            </a:r>
          </a:p>
          <a:p>
            <a:pPr lvl="2"/>
            <a:r>
              <a:rPr lang="en-US" dirty="0" smtClean="0"/>
              <a:t>velocity in 2D</a:t>
            </a:r>
          </a:p>
          <a:p>
            <a:r>
              <a:rPr lang="en-US" dirty="0" smtClean="0"/>
              <a:t>Initial position, velocity for      particles</a:t>
            </a:r>
          </a:p>
          <a:p>
            <a:r>
              <a:rPr lang="en-US" dirty="0" smtClean="0"/>
              <a:t>Dynamics? </a:t>
            </a:r>
            <a:endParaRPr lang="nl-BE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502167"/>
              </p:ext>
            </p:extLst>
          </p:nvPr>
        </p:nvGraphicFramePr>
        <p:xfrm>
          <a:off x="2561704" y="2162175"/>
          <a:ext cx="29464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Vergelijking" r:id="rId3" imgW="1295280" imgH="253800" progId="Equation.3">
                  <p:embed/>
                </p:oleObj>
              </mc:Choice>
              <mc:Fallback>
                <p:oleObj name="Vergelijking" r:id="rId3" imgW="12952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1704" y="2162175"/>
                        <a:ext cx="29464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498196"/>
              </p:ext>
            </p:extLst>
          </p:nvPr>
        </p:nvGraphicFramePr>
        <p:xfrm>
          <a:off x="2771800" y="2670031"/>
          <a:ext cx="29178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Vergelijking" r:id="rId5" imgW="1282680" imgH="241200" progId="Equation.3">
                  <p:embed/>
                </p:oleObj>
              </mc:Choice>
              <mc:Fallback>
                <p:oleObj name="Vergelijking" r:id="rId5" imgW="128268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670031"/>
                        <a:ext cx="29178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721900"/>
              </p:ext>
            </p:extLst>
          </p:nvPr>
        </p:nvGraphicFramePr>
        <p:xfrm>
          <a:off x="5645224" y="2164029"/>
          <a:ext cx="27432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Vergelijking" r:id="rId7" imgW="1206360" imgH="253800" progId="Equation.3">
                  <p:embed/>
                </p:oleObj>
              </mc:Choice>
              <mc:Fallback>
                <p:oleObj name="Vergelijking" r:id="rId7" imgW="1206360" imgH="25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224" y="2164029"/>
                        <a:ext cx="27432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296789"/>
              </p:ext>
            </p:extLst>
          </p:nvPr>
        </p:nvGraphicFramePr>
        <p:xfrm>
          <a:off x="5761038" y="2681288"/>
          <a:ext cx="294481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Vergelijking" r:id="rId9" imgW="1295280" imgH="241200" progId="Equation.3">
                  <p:embed/>
                </p:oleObj>
              </mc:Choice>
              <mc:Fallback>
                <p:oleObj name="Vergelijking" r:id="rId9" imgW="129528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1038" y="2681288"/>
                        <a:ext cx="2944812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849659"/>
              </p:ext>
            </p:extLst>
          </p:nvPr>
        </p:nvGraphicFramePr>
        <p:xfrm>
          <a:off x="5364088" y="4653136"/>
          <a:ext cx="456038" cy="45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Vergelijking" r:id="rId11" imgW="177480" imgH="177480" progId="Equation.3">
                  <p:embed/>
                </p:oleObj>
              </mc:Choice>
              <mc:Fallback>
                <p:oleObj name="Vergelijking" r:id="rId11" imgW="17748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4653136"/>
                        <a:ext cx="456038" cy="45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0973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 of motion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particle    , i.e.,         differential equations </a:t>
            </a:r>
            <a:endParaRPr lang="nl-BE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223560"/>
              </p:ext>
            </p:extLst>
          </p:nvPr>
        </p:nvGraphicFramePr>
        <p:xfrm>
          <a:off x="2897188" y="1682750"/>
          <a:ext cx="227012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Vergelijking" r:id="rId3" imgW="88560" imgH="164880" progId="Equation.3">
                  <p:embed/>
                </p:oleObj>
              </mc:Choice>
              <mc:Fallback>
                <p:oleObj name="Vergelijking" r:id="rId3" imgW="88560" imgH="164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1682750"/>
                        <a:ext cx="227012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158747"/>
              </p:ext>
            </p:extLst>
          </p:nvPr>
        </p:nvGraphicFramePr>
        <p:xfrm>
          <a:off x="1691680" y="2433265"/>
          <a:ext cx="3208682" cy="3660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Vergelijking" r:id="rId5" imgW="1701720" imgH="1930320" progId="Equation.3">
                  <p:embed/>
                </p:oleObj>
              </mc:Choice>
              <mc:Fallback>
                <p:oleObj name="Vergelijking" r:id="rId5" imgW="1701720" imgH="19303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433265"/>
                        <a:ext cx="3208682" cy="36600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522326"/>
              </p:ext>
            </p:extLst>
          </p:nvPr>
        </p:nvGraphicFramePr>
        <p:xfrm>
          <a:off x="3994720" y="1659973"/>
          <a:ext cx="649288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Vergelijking" r:id="rId7" imgW="253800" imgH="177480" progId="Equation.3">
                  <p:embed/>
                </p:oleObj>
              </mc:Choice>
              <mc:Fallback>
                <p:oleObj name="Vergelijking" r:id="rId7" imgW="25380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720" y="1659973"/>
                        <a:ext cx="649288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047441"/>
              </p:ext>
            </p:extLst>
          </p:nvPr>
        </p:nvGraphicFramePr>
        <p:xfrm>
          <a:off x="5540896" y="4437112"/>
          <a:ext cx="2703512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Vergelijking" r:id="rId9" imgW="1434960" imgH="419040" progId="Equation.3">
                  <p:embed/>
                </p:oleObj>
              </mc:Choice>
              <mc:Fallback>
                <p:oleObj name="Vergelijking" r:id="rId9" imgW="143496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896" y="4437112"/>
                        <a:ext cx="2703512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83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initialize?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equilibrium: use equipartition theorem!</a:t>
            </a:r>
            <a:br>
              <a:rPr lang="en-US" dirty="0" smtClean="0"/>
            </a:br>
            <a:r>
              <a:rPr lang="en-US" dirty="0" smtClean="0"/>
              <a:t>For each degree of freedom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the kinetic energy for     particles in 2D:</a:t>
            </a:r>
            <a:endParaRPr lang="nl-BE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545670"/>
              </p:ext>
            </p:extLst>
          </p:nvPr>
        </p:nvGraphicFramePr>
        <p:xfrm>
          <a:off x="5276800" y="3355330"/>
          <a:ext cx="28956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Vergelijking" r:id="rId3" imgW="1536480" imgH="419040" progId="Equation.3">
                  <p:embed/>
                </p:oleObj>
              </mc:Choice>
              <mc:Fallback>
                <p:oleObj name="Vergelijking" r:id="rId3" imgW="153648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800" y="3355330"/>
                        <a:ext cx="28956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125267"/>
              </p:ext>
            </p:extLst>
          </p:nvPr>
        </p:nvGraphicFramePr>
        <p:xfrm>
          <a:off x="1907704" y="3429000"/>
          <a:ext cx="1820863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Vergelijking" r:id="rId5" imgW="965160" imgH="507960" progId="Equation.3">
                  <p:embed/>
                </p:oleObj>
              </mc:Choice>
              <mc:Fallback>
                <p:oleObj name="Vergelijking" r:id="rId5" imgW="965160" imgH="507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429000"/>
                        <a:ext cx="1820863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158011"/>
              </p:ext>
            </p:extLst>
          </p:nvPr>
        </p:nvGraphicFramePr>
        <p:xfrm>
          <a:off x="2195736" y="5084763"/>
          <a:ext cx="2492375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Vergelijking" r:id="rId7" imgW="1320480" imgH="393480" progId="Equation.3">
                  <p:embed/>
                </p:oleObj>
              </mc:Choice>
              <mc:Fallback>
                <p:oleObj name="Vergelijking" r:id="rId7" imgW="13204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084763"/>
                        <a:ext cx="2492375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640432"/>
              </p:ext>
            </p:extLst>
          </p:nvPr>
        </p:nvGraphicFramePr>
        <p:xfrm>
          <a:off x="5032439" y="4385886"/>
          <a:ext cx="45561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Vergelijking" r:id="rId9" imgW="177480" imgH="177480" progId="Equation.3">
                  <p:embed/>
                </p:oleObj>
              </mc:Choice>
              <mc:Fallback>
                <p:oleObj name="Vergelijking" r:id="rId9" imgW="17748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439" y="4385886"/>
                        <a:ext cx="455612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156050"/>
              </p:ext>
            </p:extLst>
          </p:nvPr>
        </p:nvGraphicFramePr>
        <p:xfrm>
          <a:off x="5940152" y="5084763"/>
          <a:ext cx="1462088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Vergelijking" r:id="rId11" imgW="774360" imgH="393480" progId="Equation.3">
                  <p:embed/>
                </p:oleObj>
              </mc:Choice>
              <mc:Fallback>
                <p:oleObj name="Vergelijking" r:id="rId11" imgW="77436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5084763"/>
                        <a:ext cx="1462088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817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electrons</a:t>
            </a:r>
            <a:endParaRPr lang="nl-B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4800000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2214220" y="2547337"/>
            <a:ext cx="1133644" cy="809655"/>
            <a:chOff x="4446468" y="3651363"/>
            <a:chExt cx="1133644" cy="809655"/>
          </a:xfrm>
        </p:grpSpPr>
        <p:cxnSp>
          <p:nvCxnSpPr>
            <p:cNvPr id="5" name="Straight Arrow Connector 4"/>
            <p:cNvCxnSpPr>
              <a:stCxn id="11" idx="0"/>
            </p:cNvCxnSpPr>
            <p:nvPr/>
          </p:nvCxnSpPr>
          <p:spPr>
            <a:xfrm flipH="1" flipV="1">
              <a:off x="4572000" y="3847725"/>
              <a:ext cx="441290" cy="33629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1" idx="0"/>
            </p:cNvCxnSpPr>
            <p:nvPr/>
          </p:nvCxnSpPr>
          <p:spPr>
            <a:xfrm flipV="1">
              <a:off x="5013290" y="3651363"/>
              <a:ext cx="422806" cy="53265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446468" y="4184019"/>
              <a:ext cx="11336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initial positions</a:t>
              </a:r>
              <a:endParaRPr lang="nl-BE" sz="1200" dirty="0"/>
            </a:p>
          </p:txBody>
        </p:sp>
      </p:grp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865178"/>
              </p:ext>
            </p:extLst>
          </p:nvPr>
        </p:nvGraphicFramePr>
        <p:xfrm>
          <a:off x="5292080" y="1465408"/>
          <a:ext cx="2620773" cy="2163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Vergelijking" r:id="rId4" imgW="1701720" imgH="1396800" progId="Equation.3">
                  <p:embed/>
                </p:oleObj>
              </mc:Choice>
              <mc:Fallback>
                <p:oleObj name="Vergelijking" r:id="rId4" imgW="1701720" imgH="1396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1465408"/>
                        <a:ext cx="2620773" cy="216385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440" y="3935591"/>
            <a:ext cx="4800000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1524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Conservation of linear momentum</a:t>
            </a:r>
          </a:p>
          <a:p>
            <a:r>
              <a:rPr lang="en-US" dirty="0" smtClean="0"/>
              <a:t>Conservation of angular momentum</a:t>
            </a:r>
          </a:p>
          <a:p>
            <a:r>
              <a:rPr lang="en-US" dirty="0" smtClean="0"/>
              <a:t>Conservation of total energy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78410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 particles trajectories</a:t>
            </a:r>
            <a:endParaRPr lang="nl-B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9" y="1155917"/>
            <a:ext cx="9036496" cy="542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5476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 particles energy</a:t>
            </a:r>
            <a:endParaRPr lang="nl-B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96752"/>
            <a:ext cx="4572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289" y="3910817"/>
            <a:ext cx="4572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487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particles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Scaling?</a:t>
            </a:r>
            <a:endParaRPr lang="nl-B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48880"/>
            <a:ext cx="6096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0068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78</Words>
  <Application>Microsoft Office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Office Theme</vt:lpstr>
      <vt:lpstr>Vergelijking</vt:lpstr>
      <vt:lpstr>Microsoft Vergelijking 3.0</vt:lpstr>
      <vt:lpstr>Charged particles</vt:lpstr>
      <vt:lpstr>Problem setting</vt:lpstr>
      <vt:lpstr>Equations of motion</vt:lpstr>
      <vt:lpstr>How to initialize?</vt:lpstr>
      <vt:lpstr>Two electrons</vt:lpstr>
      <vt:lpstr>Check</vt:lpstr>
      <vt:lpstr>10 particles trajectories</vt:lpstr>
      <vt:lpstr>10 particles energy</vt:lpstr>
      <vt:lpstr>More particles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Charged particles</dc:title>
  <dc:creator>Geert Jan Bex</dc:creator>
  <cp:lastModifiedBy>Geert Jan Bex</cp:lastModifiedBy>
  <cp:revision>12</cp:revision>
  <dcterms:created xsi:type="dcterms:W3CDTF">2015-12-28T14:55:01Z</dcterms:created>
  <dcterms:modified xsi:type="dcterms:W3CDTF">2015-12-29T11:56:45Z</dcterms:modified>
</cp:coreProperties>
</file>