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lpha.uhasselt.be/~gjb/signal1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spectrums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083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Consider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Signal measured for 1 second, sampled at 2</a:t>
            </a:r>
            <a:r>
              <a:rPr lang="en-US" baseline="30000" dirty="0" smtClean="0"/>
              <a:t>16</a:t>
            </a:r>
            <a:r>
              <a:rPr lang="en-US" dirty="0" smtClean="0"/>
              <a:t> Hz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4953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89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power spectrum</a:t>
            </a:r>
          </a:p>
          <a:p>
            <a:pPr lvl="1"/>
            <a:r>
              <a:rPr lang="en-US" dirty="0" smtClean="0"/>
              <a:t>Use Fourier transform: time domain to frequency domain</a:t>
            </a:r>
          </a:p>
          <a:p>
            <a:pPr lvl="1"/>
            <a:r>
              <a:rPr lang="en-US" dirty="0" smtClean="0"/>
              <a:t>But, measurements are discrete: use DFT (Discrete Fourier Transform)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For performance, use FFT (Fast Fourier Transform)</a:t>
            </a:r>
            <a:endParaRPr lang="nl-B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632276"/>
              </p:ext>
            </p:extLst>
          </p:nvPr>
        </p:nvGraphicFramePr>
        <p:xfrm>
          <a:off x="1752600" y="4114800"/>
          <a:ext cx="268044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ergelijking" r:id="rId3" imgW="1168200" imgH="431640" progId="Equation.3">
                  <p:embed/>
                </p:oleObj>
              </mc:Choice>
              <mc:Fallback>
                <p:oleObj name="Vergelijking" r:id="rId3" imgW="11682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4114800"/>
                        <a:ext cx="2680447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402529"/>
              </p:ext>
            </p:extLst>
          </p:nvPr>
        </p:nvGraphicFramePr>
        <p:xfrm>
          <a:off x="5589587" y="4340225"/>
          <a:ext cx="15732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ergelijking" r:id="rId5" imgW="685800" imgH="228600" progId="Equation.3">
                  <p:embed/>
                </p:oleObj>
              </mc:Choice>
              <mc:Fallback>
                <p:oleObj name="Vergelijking" r:id="rId5" imgW="685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7" y="4340225"/>
                        <a:ext cx="15732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459144"/>
              </p:ext>
            </p:extLst>
          </p:nvPr>
        </p:nvGraphicFramePr>
        <p:xfrm>
          <a:off x="6262686" y="5003800"/>
          <a:ext cx="874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ergelijking" r:id="rId7" imgW="380880" imgH="177480" progId="Equation.3">
                  <p:embed/>
                </p:oleObj>
              </mc:Choice>
              <mc:Fallback>
                <p:oleObj name="Vergelijking" r:id="rId7" imgW="3808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6" y="5003800"/>
                        <a:ext cx="8747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65289" y="4419600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where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81088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Power spectrum</a:t>
            </a:r>
            <a:endParaRPr lang="nl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4267200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08120"/>
            <a:ext cx="4267200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8900" y="5288280"/>
            <a:ext cx="302647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 of two periodic signals</a:t>
            </a:r>
            <a:br>
              <a:rPr lang="en-US" dirty="0" smtClean="0"/>
            </a:br>
            <a:r>
              <a:rPr lang="en-US" dirty="0" smtClean="0"/>
              <a:t>at frequencies 435 and 445 Hz</a:t>
            </a:r>
            <a:br>
              <a:rPr lang="en-US" dirty="0" smtClean="0"/>
            </a:br>
            <a:r>
              <a:rPr lang="en-US" dirty="0" smtClean="0"/>
              <a:t>and relative amplitudes 1:0.5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7841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 program to compute power spectrum</a:t>
            </a:r>
          </a:p>
          <a:p>
            <a:pPr lvl="1"/>
            <a:r>
              <a:rPr lang="en-US" dirty="0" smtClean="0"/>
              <a:t>use GSL FFT</a:t>
            </a:r>
          </a:p>
          <a:p>
            <a:r>
              <a:rPr lang="en-US" dirty="0" smtClean="0"/>
              <a:t>Analyze signals</a:t>
            </a:r>
          </a:p>
          <a:p>
            <a:pPr lvl="1"/>
            <a:r>
              <a:rPr lang="en-US" dirty="0" smtClean="0">
                <a:hlinkClick r:id="rId2"/>
              </a:rPr>
              <a:t>http://alpha.uhasselt.be/~gjb/signal1.txt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2"/>
              </a:rPr>
              <a:t>http://alpha.uhasselt.be/~</a:t>
            </a:r>
            <a:r>
              <a:rPr lang="en-US" dirty="0" smtClean="0">
                <a:hlinkClick r:id="rId2"/>
              </a:rPr>
              <a:t>gjb/signal2.txt</a:t>
            </a:r>
            <a:r>
              <a:rPr lang="en-US" dirty="0" smtClean="0"/>
              <a:t> </a:t>
            </a:r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26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87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Microsoft Vergelijking 3.0</vt:lpstr>
      <vt:lpstr>Power spectrums</vt:lpstr>
      <vt:lpstr>Signals</vt:lpstr>
      <vt:lpstr>Analysis</vt:lpstr>
      <vt:lpstr>Example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spectrums</dc:title>
  <dc:creator>lucg5005</dc:creator>
  <cp:lastModifiedBy>Geert Jan Bex</cp:lastModifiedBy>
  <cp:revision>7</cp:revision>
  <dcterms:created xsi:type="dcterms:W3CDTF">2006-08-16T00:00:00Z</dcterms:created>
  <dcterms:modified xsi:type="dcterms:W3CDTF">2016-02-01T14:54:51Z</dcterms:modified>
</cp:coreProperties>
</file>