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2016-04-25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2016-04-25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2016-04-25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2016-04-25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png"/><Relationship Id="rId4" Type="http://schemas.openxmlformats.org/officeDocument/2006/relationships/image" Target="../media/image1.wmf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Julia set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7472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behavior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iterate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863600" y="2207705"/>
            <a:ext cx="7899400" cy="681113"/>
            <a:chOff x="787400" y="2207705"/>
            <a:chExt cx="7899400" cy="681113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5289326"/>
                </p:ext>
              </p:extLst>
            </p:nvPr>
          </p:nvGraphicFramePr>
          <p:xfrm>
            <a:off x="787400" y="2244293"/>
            <a:ext cx="2032000" cy="644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Vergelijking" r:id="rId3" imgW="761760" imgH="241200" progId="Equation.3">
                    <p:embed/>
                  </p:oleObj>
                </mc:Choice>
                <mc:Fallback>
                  <p:oleObj name="Vergelijking" r:id="rId3" imgW="76176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87400" y="2244293"/>
                          <a:ext cx="2032000" cy="644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381034"/>
                </p:ext>
              </p:extLst>
            </p:nvPr>
          </p:nvGraphicFramePr>
          <p:xfrm>
            <a:off x="4826000" y="2270125"/>
            <a:ext cx="386080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Vergelijking" r:id="rId5" imgW="1447560" imgH="177480" progId="Equation.3">
                    <p:embed/>
                  </p:oleObj>
                </mc:Choice>
                <mc:Fallback>
                  <p:oleObj name="Vergelijking" r:id="rId5" imgW="1447560" imgH="17748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6000" y="2270125"/>
                          <a:ext cx="3860800" cy="473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3202394" y="2207705"/>
              <a:ext cx="13696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where</a:t>
              </a:r>
              <a:endParaRPr lang="nl-BE" sz="36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2000" y="2956069"/>
            <a:ext cx="3733800" cy="3520931"/>
            <a:chOff x="5105400" y="2802082"/>
            <a:chExt cx="3733800" cy="3520931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2802082"/>
              <a:ext cx="3733800" cy="280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2291942"/>
                </p:ext>
              </p:extLst>
            </p:nvPr>
          </p:nvGraphicFramePr>
          <p:xfrm>
            <a:off x="5943600" y="5715000"/>
            <a:ext cx="2338387" cy="608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Vergelijking" r:id="rId8" imgW="876240" imgH="228600" progId="Equation.3">
                    <p:embed/>
                  </p:oleObj>
                </mc:Choice>
                <mc:Fallback>
                  <p:oleObj name="Vergelijking" r:id="rId8" imgW="8762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3600" y="5715000"/>
                          <a:ext cx="2338387" cy="608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4876800" y="2956069"/>
            <a:ext cx="3756891" cy="3520931"/>
            <a:chOff x="762000" y="2802082"/>
            <a:chExt cx="3756891" cy="3520931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802082"/>
              <a:ext cx="3756891" cy="2817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5767060"/>
                </p:ext>
              </p:extLst>
            </p:nvPr>
          </p:nvGraphicFramePr>
          <p:xfrm>
            <a:off x="1684338" y="5715000"/>
            <a:ext cx="2371725" cy="608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Vergelijking" r:id="rId11" imgW="888840" imgH="228600" progId="Equation.3">
                    <p:embed/>
                  </p:oleObj>
                </mc:Choice>
                <mc:Fallback>
                  <p:oleObj name="Vergelijking" r:id="rId11" imgW="88884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4338" y="5715000"/>
                          <a:ext cx="2371725" cy="608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0505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iterations </a:t>
            </a:r>
            <a:r>
              <a:rPr lang="en-US" i="1" dirty="0" smtClean="0"/>
              <a:t>n</a:t>
            </a:r>
            <a:r>
              <a:rPr lang="en-US" dirty="0" smtClean="0"/>
              <a:t> such that</a:t>
            </a:r>
          </a:p>
          <a:p>
            <a:r>
              <a:rPr lang="en-US" dirty="0" smtClean="0"/>
              <a:t>Consider</a:t>
            </a:r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 err="1" smtClean="0"/>
              <a:t>heatmap</a:t>
            </a:r>
            <a:r>
              <a:rPr lang="en-US" dirty="0" smtClean="0"/>
              <a:t>  </a:t>
            </a:r>
            <a:endParaRPr lang="nl-B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595059"/>
              </p:ext>
            </p:extLst>
          </p:nvPr>
        </p:nvGraphicFramePr>
        <p:xfrm>
          <a:off x="6410325" y="1600200"/>
          <a:ext cx="12858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ergelijking" r:id="rId3" imgW="482400" imgH="253800" progId="Equation.3">
                  <p:embed/>
                </p:oleObj>
              </mc:Choice>
              <mc:Fallback>
                <p:oleObj name="Vergelijking" r:id="rId3" imgW="48240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10325" y="1600200"/>
                        <a:ext cx="1285875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78666"/>
              </p:ext>
            </p:extLst>
          </p:nvPr>
        </p:nvGraphicFramePr>
        <p:xfrm>
          <a:off x="2557462" y="2208212"/>
          <a:ext cx="308133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ergelijking" r:id="rId5" imgW="1155600" imgH="228600" progId="Equation.3">
                  <p:embed/>
                </p:oleObj>
              </mc:Choice>
              <mc:Fallback>
                <p:oleObj name="Vergelijking" r:id="rId5" imgW="1155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7462" y="2208212"/>
                        <a:ext cx="3081338" cy="611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014453"/>
              </p:ext>
            </p:extLst>
          </p:nvPr>
        </p:nvGraphicFramePr>
        <p:xfrm>
          <a:off x="2506663" y="2817813"/>
          <a:ext cx="3182937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ergelijking" r:id="rId7" imgW="1193760" imgH="228600" progId="Equation.3">
                  <p:embed/>
                </p:oleObj>
              </mc:Choice>
              <mc:Fallback>
                <p:oleObj name="Vergelijking" r:id="rId7" imgW="11937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2817813"/>
                        <a:ext cx="3182937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862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5410200" y="3352800"/>
            <a:ext cx="3048000" cy="609600"/>
            <a:chOff x="5334000" y="3352800"/>
            <a:chExt cx="3048000" cy="609600"/>
          </a:xfrm>
        </p:grpSpPr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5334000" y="3537466"/>
              <a:ext cx="1403832" cy="4249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737832" y="3352800"/>
              <a:ext cx="1644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many iterations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10200" y="6019800"/>
            <a:ext cx="2822554" cy="609600"/>
            <a:chOff x="5334000" y="3352800"/>
            <a:chExt cx="2822554" cy="609600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>
              <a:off x="5334000" y="3537466"/>
              <a:ext cx="1403832" cy="4249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737832" y="3352800"/>
              <a:ext cx="1418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fewiterations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43591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26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Office Theme</vt:lpstr>
      <vt:lpstr>Vergelijking</vt:lpstr>
      <vt:lpstr>Microsoft Vergelijking 3.0</vt:lpstr>
      <vt:lpstr>Julia set</vt:lpstr>
      <vt:lpstr>Function behavior</vt:lpstr>
      <vt:lpstr>Julia set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 set</dc:title>
  <dc:creator>lucg5005</dc:creator>
  <cp:lastModifiedBy>Geert Jan Bex</cp:lastModifiedBy>
  <cp:revision>7</cp:revision>
  <dcterms:created xsi:type="dcterms:W3CDTF">2006-08-16T00:00:00Z</dcterms:created>
  <dcterms:modified xsi:type="dcterms:W3CDTF">2016-04-25T16:05:32Z</dcterms:modified>
</cp:coreProperties>
</file>