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33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88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3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281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8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35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11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16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35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353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58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31EE-5E2D-4F48-ACC8-616D8AAA808C}" type="datetimeFigureOut">
              <a:rPr lang="nl-BE" smtClean="0"/>
              <a:t>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AAD-72A2-432F-B48E-9FA0DD491CA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5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92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a sequence of positive real numbers from standard input, </a:t>
            </a:r>
            <a:r>
              <a:rPr lang="en-US" dirty="0" smtClean="0"/>
              <a:t>write </a:t>
            </a:r>
            <a:r>
              <a:rPr lang="en-US" dirty="0" smtClean="0"/>
              <a:t>the average to standard output.</a:t>
            </a:r>
          </a:p>
          <a:p>
            <a:r>
              <a:rPr lang="en-US" dirty="0" smtClean="0"/>
              <a:t>Read a positive integer from standard input, and write the number of permutations to standard output (i.e., </a:t>
            </a:r>
            <a:r>
              <a:rPr lang="en-US" i="1" dirty="0" smtClean="0"/>
              <a:t>n</a:t>
            </a:r>
            <a:r>
              <a:rPr lang="en-US" dirty="0" smtClean="0"/>
              <a:t>!).</a:t>
            </a:r>
          </a:p>
          <a:p>
            <a:r>
              <a:rPr lang="en-US" dirty="0" smtClean="0"/>
              <a:t>Read a positive integer from standard input, and write its binary representation to standard output. (Note: consider the order of the bits.)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81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positive integer, check whether it is at most 5, if so, read that many real numbers, compute the norm of the vector they represent, and write that to standard output.</a:t>
            </a:r>
          </a:p>
          <a:p>
            <a:r>
              <a:rPr lang="en-US" dirty="0" smtClean="0"/>
              <a:t>Using the representation of the previous exercise, read two such vectors, compute the scalar product, and write it to standard output.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44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method given to check whether a positive integer is prime, and try to find a more efficient implementation.</a:t>
            </a:r>
          </a:p>
          <a:p>
            <a:r>
              <a:rPr lang="en-US" dirty="0" smtClean="0"/>
              <a:t>Consider the family of functions </a:t>
            </a:r>
            <a:r>
              <a:rPr lang="en-US" i="1" dirty="0" smtClean="0"/>
              <a:t>ax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err="1" smtClean="0"/>
              <a:t>bx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, read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and compute the quadrature of the corresponding function over the interval</a:t>
            </a:r>
            <a:br>
              <a:rPr lang="en-US" dirty="0" smtClean="0"/>
            </a:br>
            <a:r>
              <a:rPr lang="en-US" dirty="0" smtClean="0"/>
              <a:t>[-1.0, 1.0] using Simpson's rule using </a:t>
            </a:r>
            <a:r>
              <a:rPr lang="en-US" i="1" dirty="0" smtClean="0"/>
              <a:t>n</a:t>
            </a:r>
            <a:r>
              <a:rPr lang="en-US" dirty="0" smtClean="0"/>
              <a:t> points.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7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struct</a:t>
            </a:r>
            <a:r>
              <a:rPr lang="en-US" dirty="0" smtClean="0"/>
              <a:t> to represent a circle (center coordinates and radius) and write functions to</a:t>
            </a:r>
          </a:p>
          <a:p>
            <a:pPr lvl="1"/>
            <a:r>
              <a:rPr lang="en-US" dirty="0" smtClean="0"/>
              <a:t>calculate the area of a circle,</a:t>
            </a:r>
          </a:p>
          <a:p>
            <a:pPr lvl="1"/>
            <a:r>
              <a:rPr lang="en-US" dirty="0" smtClean="0"/>
              <a:t>check whether two circles overlap.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struct</a:t>
            </a:r>
            <a:r>
              <a:rPr lang="en-US" dirty="0" smtClean="0"/>
              <a:t> to represent a complex number and write a function to compute the sum of two complex numbers.</a:t>
            </a:r>
          </a:p>
          <a:p>
            <a:pPr lvl="1"/>
            <a:r>
              <a:rPr lang="en-US" dirty="0" smtClean="0"/>
              <a:t>Check how complex numbers are represented in C99, and adapt the program to use this representation.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6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a string representation of a binary number, and converts it to a decimal number, e.g., 11001 to 19.</a:t>
            </a:r>
          </a:p>
          <a:p>
            <a:r>
              <a:rPr lang="en-US" dirty="0" smtClean="0"/>
              <a:t>Write a function that given a double </a:t>
            </a:r>
            <a:r>
              <a:rPr lang="en-US" i="1" dirty="0" smtClean="0"/>
              <a:t>x</a:t>
            </a:r>
            <a:r>
              <a:rPr lang="en-US" dirty="0" smtClean="0"/>
              <a:t> and a positive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computes </a:t>
            </a:r>
            <a:r>
              <a:rPr lang="en-US" i="1" dirty="0" smtClean="0"/>
              <a:t>x</a:t>
            </a:r>
            <a:r>
              <a:rPr lang="en-US" i="1" baseline="30000" dirty="0" smtClean="0"/>
              <a:t>n</a:t>
            </a:r>
            <a:r>
              <a:rPr lang="en-US" dirty="0" smtClean="0"/>
              <a:t>.  This is easy using O(</a:t>
            </a:r>
            <a:r>
              <a:rPr lang="en-US" i="1" dirty="0" smtClean="0"/>
              <a:t>n</a:t>
            </a:r>
            <a:r>
              <a:rPr lang="en-US" dirty="0" smtClean="0"/>
              <a:t>) multiplications, find and algorithm that uses only O(log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) multiplications.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4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an array of </a:t>
            </a:r>
            <a:r>
              <a:rPr lang="en-US" dirty="0"/>
              <a:t>double</a:t>
            </a:r>
            <a:r>
              <a:rPr lang="en-US" dirty="0" smtClean="0"/>
              <a:t> and the number of elements as </a:t>
            </a:r>
            <a:r>
              <a:rPr lang="en-US" dirty="0" err="1" smtClean="0"/>
              <a:t>int</a:t>
            </a:r>
            <a:r>
              <a:rPr lang="en-US" dirty="0" smtClean="0"/>
              <a:t>, and returns the maximum value in that array.</a:t>
            </a:r>
          </a:p>
          <a:p>
            <a:r>
              <a:rPr lang="en-US" dirty="0" smtClean="0"/>
              <a:t>Write a function that takes an array of double and the number of elements as </a:t>
            </a:r>
            <a:r>
              <a:rPr lang="en-US" dirty="0" err="1" smtClean="0"/>
              <a:t>int</a:t>
            </a:r>
            <a:r>
              <a:rPr lang="en-US" dirty="0" smtClean="0"/>
              <a:t>, and reverses the order of the arrays elements in place.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96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Geert Jan Bex</dc:creator>
  <cp:lastModifiedBy>Geert Jan Bex</cp:lastModifiedBy>
  <cp:revision>14</cp:revision>
  <dcterms:created xsi:type="dcterms:W3CDTF">2016-02-17T17:45:52Z</dcterms:created>
  <dcterms:modified xsi:type="dcterms:W3CDTF">2018-03-02T12:21:47Z</dcterms:modified>
</cp:coreProperties>
</file>