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1E53-21C3-4743-A841-043E9BEE0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21B1E-EA56-41F4-9DE4-B21633CAE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A82A-F2C5-43F3-891A-82DDA104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345E-EC49-461D-9EDC-0B019F7D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8910F-D7FE-4C60-820B-88E14428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6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B186-75B5-4319-979E-DED6050E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AE99-E1E6-4F4D-B24E-E3A733524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0782-8706-497D-B952-2FF831D5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A7B9-30E9-4537-A353-C805936D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4F65-EBDF-4DA2-BAC5-B7282941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48AA0-4F34-4A0B-AFCF-01B0F6C01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E2852-E48F-48CF-8ACF-B9F3E7A9F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F830-2F25-4055-B783-AB980A51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1359-8F22-4AB6-81AA-F9CFF8CA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470F-4676-471B-8370-0269B74E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F-0024-4C4D-9408-D743BFD4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64D4-A5B4-486D-9328-2A8A6B60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61F2-B548-4FD0-AF33-8977580F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98CA-B331-4B30-944F-EE4EC2B6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6F206-4F8C-4A08-A9CB-1B63EEB9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3E92-5373-4EA9-9650-505EF6C3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49C0A-D0D1-49CE-8387-A63224480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31E3-FA15-4165-B790-8EF00FCE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ADA2-FF63-42BB-A20D-ED5D61C2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25D9-2E49-4CD3-8742-E6BB3044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FD96-87CD-4797-890B-3A18BB46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2390-4939-41EC-AE05-94D38F3A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487FC-D783-4321-B374-D9F48998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E76C3-3A5E-4E60-B237-7CFC422F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A0B0-4C08-43A9-9894-B7006B7D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D23A6-1345-4206-8291-A3987D0C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7C4A-B840-4939-9C56-719E6564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85C1-4676-4C34-AEF0-1AC9D93D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E85A2-9ED1-4DBA-8429-914B2D1B2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C60CD-DC44-432B-9CFD-7BD477F2F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676F1-6934-4039-8C92-92F38C0C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2C765-3B2A-4F6C-A7D0-C84F8E9B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DF19B-47E2-423D-8749-52F874DA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D1F59-77CB-46B1-985D-A38AEE27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8ED1-C268-41BE-8FB8-3043621E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384B-05B6-406E-BAB4-E3FDC827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A7E94-62C9-4BED-83F1-7C4CD208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46BE1-3CEE-4C8A-B24D-8D67BAB8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E104C-A93F-4700-BB4A-10BD81BD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97196-101C-4D96-B8BE-A3D729E3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9063-72E6-4EE1-B7CF-68A3158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A90-3CC2-4D7C-9B43-765A3A23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641F-690D-43DF-A6EB-4363895FC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D95F4-186A-4D60-A468-7085BF964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A78A-FB4C-49C3-8462-95FCB966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393C-669F-4FF1-AC68-08C813CE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7131-C553-44A5-AC51-3245804D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61AD-C367-4EF5-A199-3D79B56B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38636-7D0B-4D29-B8E3-9F717775C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030BB-4CC6-4E49-B2B7-1C7AEE1B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E193-7A3B-4452-8FC6-E01B38DB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72C2-B719-4A31-92CB-7DE91157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86C01-30D6-48C1-97C3-F7528A3F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1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B7B5C-7EED-4FAF-8014-10AA9DDF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D86BF-C0C4-4D60-B974-C32B6607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9963-1FC8-4BB7-BFE6-A69F58A2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B399-F7A9-45D1-B27B-105BE80270F6}" type="datetimeFigureOut">
              <a:rPr lang="en-US" smtClean="0"/>
              <a:t>2023-12-08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C563-BA98-427C-89E3-CA4A6955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5423-4CA2-41AC-AF93-8C91EE55D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jbex.github.io/Training-sessions/code_of_condu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7036-6173-4442-B630-210D9706C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&lt;title&gt;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7D5F5-AD13-485D-85C0-7967B2222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0896"/>
            <a:ext cx="9144000" cy="10708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will start at &lt;time&gt;</a:t>
            </a:r>
          </a:p>
          <a:p>
            <a:endParaRPr lang="en-US" dirty="0"/>
          </a:p>
          <a:p>
            <a:r>
              <a:rPr lang="en-US" dirty="0"/>
              <a:t>Don't forget to join using your full name if you require a certificate of attendance.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07167-C66F-4A1D-ADC7-37550CEA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413B35-E7F3-41BF-AD23-EE5E09FD5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366472" y="511430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DC76F-7000-E2FC-0150-24AD7C77D3CD}"/>
              </a:ext>
            </a:extLst>
          </p:cNvPr>
          <p:cNvSpPr txBox="1"/>
          <p:nvPr/>
        </p:nvSpPr>
        <p:spPr>
          <a:xfrm>
            <a:off x="1808480" y="5457491"/>
            <a:ext cx="69089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 participating you agree abide by the code of conduct: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https://gjbex.github.io/Training-sessions/code_of_conduct.html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35139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&lt;title&gt;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Scientific C++</dc:title>
  <dc:creator>Geert Jan Bex</dc:creator>
  <cp:lastModifiedBy>Geert Jan Bex</cp:lastModifiedBy>
  <cp:revision>3</cp:revision>
  <dcterms:created xsi:type="dcterms:W3CDTF">2022-02-28T07:54:20Z</dcterms:created>
  <dcterms:modified xsi:type="dcterms:W3CDTF">2023-12-08T16:26:46Z</dcterms:modified>
</cp:coreProperties>
</file>