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814FE1-E8A5-4E73-BA76-8403A979A2D4}" v="1" dt="2025-04-22T11:32:51.89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66" d="100"/>
          <a:sy n="66" d="100"/>
        </p:scale>
        <p:origin x="476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ECC9521B-78E0-4AC6-A540-A7E14CF28370}"/>
    <pc:docChg chg="custSel modSld">
      <pc:chgData name="Geert Jan Bex" userId="b602d378c858ceb4" providerId="LiveId" clId="{ECC9521B-78E0-4AC6-A540-A7E14CF28370}" dt="2025-04-22T12:09:08.727" v="13" actId="20577"/>
      <pc:docMkLst>
        <pc:docMk/>
      </pc:docMkLst>
      <pc:sldChg chg="modSp mod">
        <pc:chgData name="Geert Jan Bex" userId="b602d378c858ceb4" providerId="LiveId" clId="{ECC9521B-78E0-4AC6-A540-A7E14CF28370}" dt="2025-04-22T12:09:08.727" v="13" actId="20577"/>
        <pc:sldMkLst>
          <pc:docMk/>
          <pc:sldMk cId="2351393812" sldId="256"/>
        </pc:sldMkLst>
        <pc:spChg chg="mod">
          <ac:chgData name="Geert Jan Bex" userId="b602d378c858ceb4" providerId="LiveId" clId="{ECC9521B-78E0-4AC6-A540-A7E14CF28370}" dt="2025-04-22T12:09:00.005" v="7" actId="20577"/>
          <ac:spMkLst>
            <pc:docMk/>
            <pc:sldMk cId="2351393812" sldId="256"/>
            <ac:spMk id="2" creationId="{7FFA7036-6173-4442-B630-210D9706CA67}"/>
          </ac:spMkLst>
        </pc:spChg>
        <pc:spChg chg="mod">
          <ac:chgData name="Geert Jan Bex" userId="b602d378c858ceb4" providerId="LiveId" clId="{ECC9521B-78E0-4AC6-A540-A7E14CF28370}" dt="2025-04-22T12:09:08.727" v="13" actId="20577"/>
          <ac:spMkLst>
            <pc:docMk/>
            <pc:sldMk cId="2351393812" sldId="256"/>
            <ac:spMk id="3" creationId="{6797D5F5-AD13-485D-85C0-7967B2222FDB}"/>
          </ac:spMkLst>
        </pc:spChg>
      </pc:sldChg>
    </pc:docChg>
  </pc:docChgLst>
  <pc:docChgLst>
    <pc:chgData name="Geert Jan Bex" userId="b602d378c858ceb4" providerId="LiveId" clId="{63814FE1-E8A5-4E73-BA76-8403A979A2D4}"/>
    <pc:docChg chg="modSld">
      <pc:chgData name="Geert Jan Bex" userId="b602d378c858ceb4" providerId="LiveId" clId="{63814FE1-E8A5-4E73-BA76-8403A979A2D4}" dt="2025-04-22T11:32:59.440" v="4" actId="20577"/>
      <pc:docMkLst>
        <pc:docMk/>
      </pc:docMkLst>
      <pc:sldChg chg="modSp mod">
        <pc:chgData name="Geert Jan Bex" userId="b602d378c858ceb4" providerId="LiveId" clId="{63814FE1-E8A5-4E73-BA76-8403A979A2D4}" dt="2025-04-22T11:32:59.440" v="4" actId="20577"/>
        <pc:sldMkLst>
          <pc:docMk/>
          <pc:sldMk cId="2351393812" sldId="256"/>
        </pc:sldMkLst>
        <pc:spChg chg="mod">
          <ac:chgData name="Geert Jan Bex" userId="b602d378c858ceb4" providerId="LiveId" clId="{63814FE1-E8A5-4E73-BA76-8403A979A2D4}" dt="2025-04-22T11:32:59.440" v="4" actId="20577"/>
          <ac:spMkLst>
            <pc:docMk/>
            <pc:sldMk cId="2351393812" sldId="256"/>
            <ac:spMk id="6" creationId="{57EDC76F-7000-E2FC-0150-24AD7C77D3CD}"/>
          </ac:spMkLst>
        </pc:spChg>
      </pc:sldChg>
    </pc:docChg>
  </pc:docChgLst>
  <pc:docChgLst>
    <pc:chgData name="Geert Jan Bex" userId="b602d378c858ceb4" providerId="LiveId" clId="{742B2B3F-48E3-4961-8A8B-247C2BFC41DE}"/>
    <pc:docChg chg="modSld">
      <pc:chgData name="Geert Jan Bex" userId="b602d378c858ceb4" providerId="LiveId" clId="{742B2B3F-48E3-4961-8A8B-247C2BFC41DE}" dt="2024-10-09T06:50:13.374" v="37" actId="20577"/>
      <pc:docMkLst>
        <pc:docMk/>
      </pc:docMkLst>
      <pc:sldChg chg="modSp mod">
        <pc:chgData name="Geert Jan Bex" userId="b602d378c858ceb4" providerId="LiveId" clId="{742B2B3F-48E3-4961-8A8B-247C2BFC41DE}" dt="2024-10-09T06:50:13.374" v="37" actId="20577"/>
        <pc:sldMkLst>
          <pc:docMk/>
          <pc:sldMk cId="2351393812" sldId="256"/>
        </pc:sldMkLst>
      </pc:sldChg>
    </pc:docChg>
  </pc:docChgLst>
  <pc:docChgLst>
    <pc:chgData name="Geert Jan Bex" userId="b602d378c858ceb4" providerId="LiveId" clId="{9B987B8E-73CE-403B-AC2C-FADE261EECBE}"/>
    <pc:docChg chg="custSel modSld">
      <pc:chgData name="Geert Jan Bex" userId="b602d378c858ceb4" providerId="LiveId" clId="{9B987B8E-73CE-403B-AC2C-FADE261EECBE}" dt="2025-01-15T14:07:53.251" v="186" actId="20577"/>
      <pc:docMkLst>
        <pc:docMk/>
      </pc:docMkLst>
      <pc:sldChg chg="addSp delSp modSp mod">
        <pc:chgData name="Geert Jan Bex" userId="b602d378c858ceb4" providerId="LiveId" clId="{9B987B8E-73CE-403B-AC2C-FADE261EECBE}" dt="2025-01-15T14:07:53.251" v="186" actId="20577"/>
        <pc:sldMkLst>
          <pc:docMk/>
          <pc:sldMk cId="2351393812" sldId="256"/>
        </pc:sldMkLst>
      </pc:sldChg>
    </pc:docChg>
  </pc:docChgLst>
  <pc:docChgLst>
    <pc:chgData name="Geert Jan Bex" userId="b602d378c858ceb4" providerId="LiveId" clId="{CC892EBB-ACAA-428A-8A48-A5247DA99CCB}"/>
    <pc:docChg chg="custSel modSld">
      <pc:chgData name="Geert Jan Bex" userId="b602d378c858ceb4" providerId="LiveId" clId="{CC892EBB-ACAA-428A-8A48-A5247DA99CCB}" dt="2025-04-04T11:48:20.330" v="147" actId="20577"/>
      <pc:docMkLst>
        <pc:docMk/>
      </pc:docMkLst>
      <pc:sldChg chg="modSp mod">
        <pc:chgData name="Geert Jan Bex" userId="b602d378c858ceb4" providerId="LiveId" clId="{CC892EBB-ACAA-428A-8A48-A5247DA99CCB}" dt="2025-04-04T11:48:20.330" v="147" actId="20577"/>
        <pc:sldMkLst>
          <pc:docMk/>
          <pc:sldMk cId="2351393812" sldId="256"/>
        </pc:sldMkLst>
        <pc:spChg chg="mod">
          <ac:chgData name="Geert Jan Bex" userId="b602d378c858ceb4" providerId="LiveId" clId="{CC892EBB-ACAA-428A-8A48-A5247DA99CCB}" dt="2025-04-04T11:48:20.330" v="147" actId="20577"/>
          <ac:spMkLst>
            <pc:docMk/>
            <pc:sldMk cId="2351393812" sldId="256"/>
            <ac:spMk id="2" creationId="{7FFA7036-6173-4442-B630-210D9706CA6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81E53-21C3-4743-A841-043E9BEE0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D21B1E-EA56-41F4-9DE4-B21633CAED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44A82A-F2C5-43F3-891A-82DDA1043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DC345E-EC49-461D-9EDC-0B019F7DF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8910F-D7FE-4C60-820B-88E144281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634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8B186-75B5-4319-979E-DED6050E4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A6AE99-E1E6-4F4D-B24E-E3A733524A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850782-8706-497D-B952-2FF831D59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5FA7B9-30E9-4537-A353-C805936D21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94F65-EBDF-4DA2-BAC5-B7282941B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5519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48AA0-4F34-4A0B-AFCF-01B0F6C01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5E2852-E48F-48CF-8ACF-B9F3E7A9F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8AF830-2F25-4055-B783-AB980A51B4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3D1359-8F22-4AB6-81AA-F9CFF8CAB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3470F-4676-471B-8370-0269B74E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182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43C46F-0024-4C4D-9408-D743BFD4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C64D4-A5B4-486D-9328-2A8A6B60E5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F61F2-B548-4FD0-AF33-8977580F7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98CA-B331-4B30-944F-EE4EC2B62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6F206-4F8C-4A08-A9CB-1B63EEB97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132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0F3E92-5373-4EA9-9650-505EF6C3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649C0A-D0D1-49CE-8387-A63224480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D31E3-FA15-4165-B790-8EF00FCE88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8CADA2-FF63-42BB-A20D-ED5D61C2F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F925D9-2E49-4CD3-8742-E6BB30449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75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2FD96-87CD-4797-890B-3A18BB465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32390-4939-41EC-AE05-94D38F3A09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C487FC-D783-4321-B374-D9F48998D9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4E76C3-3A5E-4E60-B237-7CFC422F1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FA0B0-4C08-43A9-9894-B7006B7DED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4D23A6-1345-4206-8291-A3987D0CF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452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37C4A-B840-4939-9C56-719E65645D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D485C1-4676-4C34-AEF0-1AC9D93DC4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AE85A2-9ED1-4DBA-8429-914B2D1B2B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4C60CD-DC44-432B-9CFD-7BD477F2F2D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5676F1-6934-4039-8C92-92F38C0CDA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42C765-3B2A-4F6C-A7D0-C84F8E9BB7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D3DF19B-47E2-423D-8749-52F874DA1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FED1F59-77CB-46B1-985D-A38AEE27C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1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AB8ED1-C268-41BE-8FB8-3043621E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C7384B-05B6-406E-BAB4-E3FDC8277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D6A7E94-62C9-4BED-83F1-7C4CD2084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746BE1-3CEE-4C8A-B24D-8D67BAB81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22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DE104C-A93F-4700-BB4A-10BD81BD1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397196-101C-4D96-B8BE-A3D729E353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AC9063-72E6-4EE1-B7CF-68A315826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872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BF4A90-3CC2-4D7C-9B43-765A3A23F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30641F-690D-43DF-A6EB-4363895FC2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DD95F4-186A-4D60-A468-7085BF9647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BCA78A-FB4C-49C3-8462-95FCB966D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03393C-669F-4FF1-AC68-08C813CE9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827131-C553-44A5-AC51-3245804D2F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6890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161AD-C367-4EF5-A199-3D79B56BA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738636-7D0B-4D29-B8E3-9F717775C4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5030BB-4CC6-4E49-B2B7-1C7AEE1BDF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82E193-7A3B-4452-8FC6-E01B38DB7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7872C2-B719-4A31-92CB-7DE91157A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086C01-30D6-48C1-97C3-F7528A3F9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610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6B7B5C-7EED-4FAF-8014-10AA9DDFD9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D86BF-C0C4-4D60-B974-C32B6607AF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039963-1FC8-4BB7-BFE6-A69F58A295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41B399-F7A9-45D1-B27B-105BE80270F6}" type="datetimeFigureOut">
              <a:rPr lang="en-US" smtClean="0"/>
              <a:t>2025-04-22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CC563-BA98-427C-89E3-CA4A69557E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1C5423-4CA2-41AC-AF93-8C91EE55D1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7B2E2-6B26-471E-B77F-13D4CE76B56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508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jbex.github.io/Training-sessions/code_of_conduct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FA7036-6173-4442-B630-210D9706CA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Welcome to</a:t>
            </a:r>
            <a:br>
              <a:rPr lang="en-US" dirty="0"/>
            </a:br>
            <a:r>
              <a:rPr lang="en-US" dirty="0"/>
              <a:t>&lt;title&gt;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97D5F5-AD13-485D-85C0-7967B2222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20896"/>
            <a:ext cx="9144000" cy="1070864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We will start at </a:t>
            </a:r>
            <a:r>
              <a:rPr lang="en-US"/>
              <a:t>&lt;hour&gt; </a:t>
            </a:r>
            <a:r>
              <a:rPr lang="en-US" dirty="0"/>
              <a:t>CET</a:t>
            </a:r>
          </a:p>
          <a:p>
            <a:endParaRPr lang="en-US" dirty="0"/>
          </a:p>
          <a:p>
            <a:r>
              <a:rPr lang="en-US" dirty="0"/>
              <a:t>Don't forget to join using your full name if you require a certificate of attendance.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007167-C66F-4A1D-ADC7-37550CEA9B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7224" y="1046566"/>
            <a:ext cx="2085975" cy="3524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7413B35-E7F3-41BF-AD23-EE5E09FD594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366472" y="511430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EDC76F-7000-E2FC-0150-24AD7C77D3CD}"/>
              </a:ext>
            </a:extLst>
          </p:cNvPr>
          <p:cNvSpPr txBox="1"/>
          <p:nvPr/>
        </p:nvSpPr>
        <p:spPr>
          <a:xfrm>
            <a:off x="1808480" y="5457491"/>
            <a:ext cx="646087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By  participating you agree abide by the code of conduct:</a:t>
            </a:r>
          </a:p>
          <a:p>
            <a:r>
              <a:rPr lang="en-US" sz="2000" dirty="0">
                <a:hlinkClick r:id="rId4"/>
              </a:rPr>
              <a:t>https://gjbex.github.io/Training-sessions/code_of_conduct/</a:t>
            </a:r>
            <a:r>
              <a:rPr lang="en-US" sz="2000" dirty="0"/>
              <a:t> 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23513938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57</Words>
  <Application>Microsoft Office PowerPoint</Application>
  <PresentationFormat>Widescreen</PresentationFormat>
  <Paragraphs>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Welcome to &lt;title&gt;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Scientific C++</dc:title>
  <dc:creator>Geert Jan Bex</dc:creator>
  <cp:lastModifiedBy>Geert Jan Bex</cp:lastModifiedBy>
  <cp:revision>6</cp:revision>
  <dcterms:created xsi:type="dcterms:W3CDTF">2022-02-28T07:54:20Z</dcterms:created>
  <dcterms:modified xsi:type="dcterms:W3CDTF">2025-04-22T12:09:09Z</dcterms:modified>
</cp:coreProperties>
</file>