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3/12/2021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3/12/2021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3/12/2021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3/12/2021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3/12/2021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3/12/2021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3/12/2021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3/12/2021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4410</Words>
  <Application>Microsoft Office PowerPoint</Application>
  <PresentationFormat>On-screen Show (4:3)</PresentationFormat>
  <Paragraphs>879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181</cp:revision>
  <dcterms:created xsi:type="dcterms:W3CDTF">2014-11-10T15:16:11Z</dcterms:created>
  <dcterms:modified xsi:type="dcterms:W3CDTF">2021-12-03T12:46:14Z</dcterms:modified>
</cp:coreProperties>
</file>