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43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38" r:id="rId75"/>
    <p:sldId id="300" r:id="rId76"/>
    <p:sldId id="301" r:id="rId77"/>
    <p:sldId id="299" r:id="rId78"/>
    <p:sldId id="310" r:id="rId79"/>
    <p:sldId id="342" r:id="rId80"/>
    <p:sldId id="337" r:id="rId81"/>
    <p:sldId id="313" r:id="rId8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43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42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253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23/09/2025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23/09/2025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23/09/2025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23/09/2025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23/09/2025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23/09/2025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lab/jupyterlab-git" TargetMode="Externa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prompt.sh/" TargetMode="External"/><Relationship Id="rId2" Type="http://schemas.openxmlformats.org/officeDocument/2006/relationships/hyperlink" Target="https://github.com/RichiH/vcs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.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6230"/>
            <a:ext cx="5007050" cy="8459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0421-5B21-A6BE-E449-1EBACE34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&amp;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6FBF-D5CC-4BCF-5277-D483815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77500-ECD6-D163-DD8F-740E8D7F4B44}"/>
              </a:ext>
            </a:extLst>
          </p:cNvPr>
          <p:cNvGrpSpPr/>
          <p:nvPr/>
        </p:nvGrpSpPr>
        <p:grpSpPr>
          <a:xfrm>
            <a:off x="316836" y="1412776"/>
            <a:ext cx="8577989" cy="4278094"/>
            <a:chOff x="755576" y="2276872"/>
            <a:chExt cx="8577989" cy="42780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50E13-1659-31E5-11CC-E0A021846A82}"/>
                </a:ext>
              </a:extLst>
            </p:cNvPr>
            <p:cNvSpPr txBox="1"/>
            <p:nvPr/>
          </p:nvSpPr>
          <p:spPr>
            <a:xfrm>
              <a:off x="755576" y="2276872"/>
              <a:ext cx="8577989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https://github.com/mwouts/jupytext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v1.16.0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jupytext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["--sync"]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files: \.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ipynb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</a:p>
            <a:p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https://github.com/kynan/nbstripout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0.7.1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nbstripout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# Do NOT strip '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metadata.kernelspec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'.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--extra-keys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# drop noisy stuff that often churns; adjust to your stack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metadata.language_info,metadata.widgets</a:t>
              </a:r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13342-1B20-ADBA-ADBA-CE13EE38AD1B}"/>
                </a:ext>
              </a:extLst>
            </p:cNvPr>
            <p:cNvSpPr txBox="1"/>
            <p:nvPr/>
          </p:nvSpPr>
          <p:spPr>
            <a:xfrm>
              <a:off x="6678671" y="2291564"/>
              <a:ext cx="265489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764228-CD03-0E62-B09E-AB1B9B51AB2D}"/>
              </a:ext>
            </a:extLst>
          </p:cNvPr>
          <p:cNvSpPr txBox="1"/>
          <p:nvPr/>
        </p:nvSpPr>
        <p:spPr>
          <a:xfrm>
            <a:off x="328466" y="6077247"/>
            <a:ext cx="73561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Alternative: </a:t>
            </a:r>
            <a:r>
              <a:rPr lang="en-US" sz="2400" dirty="0">
                <a:hlinkClick r:id="rId2"/>
              </a:rPr>
              <a:t>https://github.com/jupyterlab/jupyterlab-git</a:t>
            </a:r>
            <a:r>
              <a:rPr lang="en-US" sz="2400" dirty="0"/>
              <a:t>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9192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clients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45-04FB-D003-96A1-D210F61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CA9-F65F-6475-8E4D-8E30F50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2"/>
              </a:rPr>
              <a:t>https://github.com/RichiH/vcsh</a:t>
            </a:r>
            <a:r>
              <a:rPr lang="en-US" dirty="0"/>
              <a:t> </a:t>
            </a:r>
          </a:p>
          <a:p>
            <a:r>
              <a:rPr lang="en-US" dirty="0"/>
              <a:t>git-prompt.sh, show git info in command line prompt:</a:t>
            </a:r>
            <a:br>
              <a:rPr lang="en-US" dirty="0"/>
            </a:br>
            <a:r>
              <a:rPr lang="en-US" dirty="0">
                <a:hlinkClick r:id="rId3"/>
              </a:rPr>
              <a:t>http://git-prompt.sh/</a:t>
            </a:r>
            <a:r>
              <a:rPr lang="en-US" dirty="0"/>
              <a:t> </a:t>
            </a:r>
          </a:p>
          <a:p>
            <a:r>
              <a:rPr lang="en-US" dirty="0" err="1"/>
              <a:t>gh</a:t>
            </a:r>
            <a:r>
              <a:rPr lang="en-US" dirty="0"/>
              <a:t>, GitHub client, create repositories, handle pull request, ...:</a:t>
            </a:r>
            <a:br>
              <a:rPr lang="en-US" dirty="0"/>
            </a:br>
            <a:r>
              <a:rPr lang="en-US" dirty="0">
                <a:hlinkClick r:id="rId4"/>
              </a:rPr>
              <a:t>https://cli.github.com/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810E-6085-E823-732F-EA4264A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1749</TotalTime>
  <Words>4792</Words>
  <Application>Microsoft Office PowerPoint</Application>
  <PresentationFormat>On-screen Show (4:3)</PresentationFormat>
  <Paragraphs>946</Paragraphs>
  <Slides>81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Pre-commit &amp; Jupyter notebooks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clients</vt:lpstr>
      <vt:lpstr>Command line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208</cp:revision>
  <dcterms:created xsi:type="dcterms:W3CDTF">2014-11-10T15:16:11Z</dcterms:created>
  <dcterms:modified xsi:type="dcterms:W3CDTF">2025-09-23T13:03:33Z</dcterms:modified>
</cp:coreProperties>
</file>