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2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7" r:id="rId16"/>
    <p:sldId id="321" r:id="rId17"/>
    <p:sldId id="257" r:id="rId18"/>
    <p:sldId id="259" r:id="rId19"/>
    <p:sldId id="261" r:id="rId20"/>
    <p:sldId id="280" r:id="rId21"/>
    <p:sldId id="258" r:id="rId22"/>
    <p:sldId id="319" r:id="rId23"/>
    <p:sldId id="325" r:id="rId24"/>
    <p:sldId id="318" r:id="rId25"/>
    <p:sldId id="317" r:id="rId26"/>
    <p:sldId id="281" r:id="rId27"/>
    <p:sldId id="324" r:id="rId28"/>
    <p:sldId id="302" r:id="rId29"/>
    <p:sldId id="306" r:id="rId30"/>
    <p:sldId id="262" r:id="rId31"/>
    <p:sldId id="260" r:id="rId32"/>
    <p:sldId id="278" r:id="rId33"/>
    <p:sldId id="279" r:id="rId34"/>
    <p:sldId id="303" r:id="rId35"/>
    <p:sldId id="323" r:id="rId36"/>
    <p:sldId id="341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11" r:id="rId52"/>
    <p:sldId id="294" r:id="rId53"/>
    <p:sldId id="297" r:id="rId54"/>
    <p:sldId id="304" r:id="rId55"/>
    <p:sldId id="326" r:id="rId56"/>
    <p:sldId id="327" r:id="rId57"/>
    <p:sldId id="328" r:id="rId58"/>
    <p:sldId id="329" r:id="rId59"/>
    <p:sldId id="332" r:id="rId60"/>
    <p:sldId id="335" r:id="rId61"/>
    <p:sldId id="331" r:id="rId62"/>
    <p:sldId id="305" r:id="rId63"/>
    <p:sldId id="312" r:id="rId64"/>
    <p:sldId id="339" r:id="rId65"/>
    <p:sldId id="340" r:id="rId66"/>
    <p:sldId id="330" r:id="rId67"/>
    <p:sldId id="309" r:id="rId68"/>
    <p:sldId id="307" r:id="rId69"/>
    <p:sldId id="314" r:id="rId70"/>
    <p:sldId id="315" r:id="rId71"/>
    <p:sldId id="320" r:id="rId72"/>
    <p:sldId id="316" r:id="rId73"/>
    <p:sldId id="338" r:id="rId74"/>
    <p:sldId id="300" r:id="rId75"/>
    <p:sldId id="301" r:id="rId76"/>
    <p:sldId id="299" r:id="rId77"/>
    <p:sldId id="310" r:id="rId78"/>
    <p:sldId id="342" r:id="rId79"/>
    <p:sldId id="337" r:id="rId80"/>
    <p:sldId id="313" r:id="rId8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4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9"/>
            <p14:sldId id="340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I/CD" id="{DA3C65E0-317E-4838-8FA9-0EC6074CC31E}">
          <p14:sldIdLst>
            <p14:sldId id="338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42"/>
            <p14:sldId id="337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23/09/2025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23/09/2025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23/09/2025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23/09/2025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23/09/2025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23/09/2025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23/09/2025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pre-commit.com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centrum/status-page" TargetMode="External"/><Relationship Id="rId2" Type="http://schemas.openxmlformats.org/officeDocument/2006/relationships/hyperlink" Target="https://github.com/gjbex/CI-example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prompt.sh/" TargetMode="External"/><Relationship Id="rId2" Type="http://schemas.openxmlformats.org/officeDocument/2006/relationships/hyperlink" Target="https://github.com/RichiH/vc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.github.com/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96230"/>
            <a:ext cx="5007050" cy="84594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Stages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Stages rename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</a:p>
          <a:p>
            <a:pPr lvl="1"/>
            <a:r>
              <a:rPr lang="en-US" dirty="0"/>
              <a:t>Rewrites history,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2A0A-BBE3-D194-33FC-53B475C0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Reverting commit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3A55-9AEC-1DDC-D668-952BB34B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 changes in commit</a:t>
            </a:r>
          </a:p>
          <a:p>
            <a:endParaRPr lang="en-US" dirty="0"/>
          </a:p>
          <a:p>
            <a:r>
              <a:rPr lang="en-US" dirty="0"/>
              <a:t>Starts new commit,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  <a:r>
              <a:rPr lang="en-US" dirty="0"/>
              <a:t> to fine-tune</a:t>
            </a:r>
          </a:p>
          <a:p>
            <a:r>
              <a:rPr lang="en-US" dirty="0"/>
              <a:t>Does not rewrite history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CB35-E663-15C9-074D-0C3BAE92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D64FF-22B8-80F1-81D3-AC90AACB8602}"/>
              </a:ext>
            </a:extLst>
          </p:cNvPr>
          <p:cNvSpPr txBox="1"/>
          <p:nvPr/>
        </p:nvSpPr>
        <p:spPr>
          <a:xfrm>
            <a:off x="1259632" y="2267580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revert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6EB5F8-27D6-2355-ECAD-7D7FB262A448}"/>
              </a:ext>
            </a:extLst>
          </p:cNvPr>
          <p:cNvSpPr/>
          <p:nvPr/>
        </p:nvSpPr>
        <p:spPr>
          <a:xfrm rot="1686504">
            <a:off x="5256741" y="4330796"/>
            <a:ext cx="2760378" cy="59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Very convenient!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DABB-37BC-5DD0-9599-206B960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Pre-commit hooks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BC9-9BC3-48FB-38D2-223407A0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application(s) on files to commit</a:t>
            </a:r>
          </a:p>
          <a:p>
            <a:pPr lvl="1"/>
            <a:r>
              <a:rPr lang="en-US" dirty="0"/>
              <a:t>Linter(s),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pep8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Code formatter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clang-format</a:t>
            </a:r>
            <a:r>
              <a:rPr lang="en-US" dirty="0"/>
              <a:t>)</a:t>
            </a:r>
          </a:p>
          <a:p>
            <a:r>
              <a:rPr lang="en-US" dirty="0"/>
              <a:t>Abort commit on failure</a:t>
            </a:r>
          </a:p>
          <a:p>
            <a:r>
              <a:rPr lang="en-US" dirty="0"/>
              <a:t>Standard git feature, put  files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.git/hooks</a:t>
            </a:r>
          </a:p>
          <a:p>
            <a:r>
              <a:rPr lang="en-US" dirty="0"/>
              <a:t>Much easier: use pre-commit</a:t>
            </a:r>
            <a:br>
              <a:rPr lang="en-US" dirty="0"/>
            </a:br>
            <a:r>
              <a:rPr lang="en-US" dirty="0">
                <a:hlinkClick r:id="rId2"/>
              </a:rPr>
              <a:t>https://pre-commit.com/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EEAE-BD77-912B-5559-4448A3E9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91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9E25-9DBA-E49B-8EF9-3D0774B2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pre-commit configuration</a:t>
            </a:r>
            <a:endParaRPr lang="LID4096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EB44651-4C85-AE9B-44CC-3F4B037C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2152"/>
            <a:ext cx="8229600" cy="1374011"/>
          </a:xfrm>
        </p:spPr>
        <p:txBody>
          <a:bodyPr/>
          <a:lstStyle/>
          <a:p>
            <a:r>
              <a:rPr lang="en-US" dirty="0"/>
              <a:t>Install using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6268-E037-9E5B-371F-51EF6294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D1D9D8-E9D9-396F-CE04-FB0F7FD8C3DC}"/>
              </a:ext>
            </a:extLst>
          </p:cNvPr>
          <p:cNvGrpSpPr/>
          <p:nvPr/>
        </p:nvGrpSpPr>
        <p:grpSpPr>
          <a:xfrm>
            <a:off x="540667" y="1412776"/>
            <a:ext cx="8180445" cy="3139321"/>
            <a:chOff x="755576" y="2276872"/>
            <a:chExt cx="8180445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58894-BF5A-77D2-513C-871E0C9D6D8D}"/>
                </a:ext>
              </a:extLst>
            </p:cNvPr>
            <p:cNvSpPr txBox="1"/>
            <p:nvPr/>
          </p:nvSpPr>
          <p:spPr>
            <a:xfrm>
              <a:off x="755576" y="2276872"/>
              <a:ext cx="8180445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repos: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https://github.com/pre-commit/mirrors-clang-format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v15.0.7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id: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[--style=Google]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files: '\.(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c|cc|cpp|h|hpp|cxx|hh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)$'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https://github.com/pocc/pre-commit-hooks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v1.3.5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id: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cppcheck</a:t>
              </a:r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77FEFE-A7F6-C6E1-D3CF-D581865A3320}"/>
                </a:ext>
              </a:extLst>
            </p:cNvPr>
            <p:cNvSpPr txBox="1"/>
            <p:nvPr/>
          </p:nvSpPr>
          <p:spPr>
            <a:xfrm>
              <a:off x="6612949" y="5139194"/>
              <a:ext cx="23230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.pre-commit-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config.yaml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EEB47-E235-A83B-B4A0-344B7095DB93}"/>
              </a:ext>
            </a:extLst>
          </p:cNvPr>
          <p:cNvGrpSpPr/>
          <p:nvPr/>
        </p:nvGrpSpPr>
        <p:grpSpPr>
          <a:xfrm>
            <a:off x="4283968" y="2148314"/>
            <a:ext cx="4578399" cy="762115"/>
            <a:chOff x="2483768" y="2051556"/>
            <a:chExt cx="4578399" cy="76211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05C01E-C623-F69A-9C72-F2506702E7A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83768" y="2251611"/>
              <a:ext cx="1944216" cy="56206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63C22-4852-A2C1-C9D3-99111BF7A0C4}"/>
                </a:ext>
              </a:extLst>
            </p:cNvPr>
            <p:cNvSpPr txBox="1"/>
            <p:nvPr/>
          </p:nvSpPr>
          <p:spPr>
            <a:xfrm>
              <a:off x="4427984" y="2051556"/>
              <a:ext cx="2634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Google formatting style</a:t>
              </a:r>
              <a:endParaRPr lang="nl-BE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75ECD-5005-667C-5B4D-0FB96FB81D28}"/>
              </a:ext>
            </a:extLst>
          </p:cNvPr>
          <p:cNvGrpSpPr/>
          <p:nvPr/>
        </p:nvGrpSpPr>
        <p:grpSpPr>
          <a:xfrm>
            <a:off x="6156176" y="2654336"/>
            <a:ext cx="2706191" cy="585389"/>
            <a:chOff x="3522542" y="2051556"/>
            <a:chExt cx="2706191" cy="58538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3431AA-F8F7-FD55-6574-622071001AA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3522542" y="2251611"/>
              <a:ext cx="905442" cy="3853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E95F83-CC5A-B07A-2B3D-13186EF56BA4}"/>
                </a:ext>
              </a:extLst>
            </p:cNvPr>
            <p:cNvSpPr txBox="1"/>
            <p:nvPr/>
          </p:nvSpPr>
          <p:spPr>
            <a:xfrm>
              <a:off x="4427984" y="2051556"/>
              <a:ext cx="180074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C/C++ files</a:t>
              </a:r>
              <a:endParaRPr lang="nl-BE" sz="2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CA5669-43AD-A604-61BF-CC555E58BCB0}"/>
              </a:ext>
            </a:extLst>
          </p:cNvPr>
          <p:cNvSpPr txBox="1"/>
          <p:nvPr/>
        </p:nvSpPr>
        <p:spPr>
          <a:xfrm>
            <a:off x="899592" y="5505569"/>
            <a:ext cx="3132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pre-commit  install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EAC-367E-9BFA-FD21-67A700BA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FDF1-AC43-0885-9924-F5F71581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GitHub/GitLab workflows</a:t>
            </a:r>
          </a:p>
          <a:p>
            <a:pPr lvl="1"/>
            <a:r>
              <a:rPr lang="en-US" dirty="0"/>
              <a:t>Sanity checks</a:t>
            </a:r>
          </a:p>
          <a:p>
            <a:pPr lvl="1"/>
            <a:r>
              <a:rPr lang="en-US" dirty="0"/>
              <a:t>Source code formatting</a:t>
            </a:r>
          </a:p>
          <a:p>
            <a:pPr lvl="1"/>
            <a:r>
              <a:rPr lang="en-US" dirty="0"/>
              <a:t>Software builds</a:t>
            </a:r>
          </a:p>
          <a:p>
            <a:pPr lvl="1"/>
            <a:r>
              <a:rPr lang="en-US" dirty="0"/>
              <a:t>Software testing</a:t>
            </a:r>
          </a:p>
          <a:p>
            <a:pPr lvl="1"/>
            <a:r>
              <a:rPr lang="en-US" dirty="0"/>
              <a:t>Documentation builds/deployment</a:t>
            </a:r>
          </a:p>
          <a:p>
            <a:r>
              <a:rPr lang="en-US" dirty="0"/>
              <a:t>See, e.g.,</a:t>
            </a:r>
          </a:p>
          <a:p>
            <a:pPr lvl="1"/>
            <a:r>
              <a:rPr lang="en-US" dirty="0">
                <a:hlinkClick r:id="rId2"/>
              </a:rPr>
              <a:t>https://github.com/gjbex/CI-example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https://github.com/vscentrum/status-page</a:t>
            </a:r>
            <a:r>
              <a:rPr lang="en-US" dirty="0"/>
              <a:t> 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8D5A-6424-0D33-7606-A84AC486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0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clients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D45-04FB-D003-96A1-D210F61B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6CA9-F65F-6475-8E4D-8E30F50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2"/>
              </a:rPr>
              <a:t>https://github.com/RichiH/vcsh</a:t>
            </a:r>
            <a:r>
              <a:rPr lang="en-US" dirty="0"/>
              <a:t> </a:t>
            </a:r>
          </a:p>
          <a:p>
            <a:r>
              <a:rPr lang="en-US" dirty="0"/>
              <a:t>git-prompt.sh, show git info in command line prompt:</a:t>
            </a:r>
            <a:br>
              <a:rPr lang="en-US" dirty="0"/>
            </a:br>
            <a:r>
              <a:rPr lang="en-US" dirty="0">
                <a:hlinkClick r:id="rId3"/>
              </a:rPr>
              <a:t>http://git-prompt.sh/</a:t>
            </a:r>
            <a:r>
              <a:rPr lang="en-US" dirty="0"/>
              <a:t> </a:t>
            </a:r>
          </a:p>
          <a:p>
            <a:r>
              <a:rPr lang="en-US" dirty="0" err="1"/>
              <a:t>gh</a:t>
            </a:r>
            <a:r>
              <a:rPr lang="en-US" dirty="0"/>
              <a:t>, GitHub client, create repositories, handle pull request, ...:</a:t>
            </a:r>
            <a:br>
              <a:rPr lang="en-US" dirty="0"/>
            </a:br>
            <a:r>
              <a:rPr lang="en-US" dirty="0">
                <a:hlinkClick r:id="rId4"/>
              </a:rPr>
              <a:t>https://cli.github.com/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5810E-6085-E823-732F-EA4264A6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05627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194-CAC2-A3A6-E1BE-E02686AC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hosting/version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4D6-FF30-4174-E306-84B024A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with your data steward/RDM team</a:t>
            </a:r>
          </a:p>
          <a:p>
            <a:r>
              <a:rPr lang="en-US" dirty="0"/>
              <a:t>DVC (Data Version Control): </a:t>
            </a:r>
            <a:r>
              <a:rPr lang="en-US" dirty="0">
                <a:hlinkClick r:id="rId2"/>
              </a:rPr>
              <a:t>https://dvc.org/</a:t>
            </a:r>
            <a:endParaRPr lang="en-US" dirty="0"/>
          </a:p>
          <a:p>
            <a:pPr lvl="1"/>
            <a:r>
              <a:rPr lang="en-US" dirty="0"/>
              <a:t>Metadata in git</a:t>
            </a:r>
          </a:p>
          <a:p>
            <a:pPr lvl="1"/>
            <a:r>
              <a:rPr lang="en-US" dirty="0"/>
              <a:t>Actual data file (version) elsewhere, e.g., Google Drive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F5E3-A025-77B7-C40C-6515DF0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72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of your organization, e.g.,</a:t>
            </a:r>
          </a:p>
          <a:p>
            <a:pPr lvl="1"/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UHasselt</a:t>
            </a:r>
            <a:r>
              <a:rPr lang="en-US" dirty="0"/>
              <a:t> GitHub organization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</a:t>
            </a:r>
          </a:p>
          <a:p>
            <a:pPr lvl="2"/>
            <a:r>
              <a:rPr lang="en-US" dirty="0"/>
              <a:t>Maybe, consider DVC (</a:t>
            </a:r>
            <a:r>
              <a:rPr lang="en-US" dirty="0">
                <a:hlinkClick r:id="rId2"/>
              </a:rPr>
              <a:t>https://dvc.org/</a:t>
            </a:r>
            <a:r>
              <a:rPr lang="en-US" dirty="0"/>
              <a:t>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4668</Words>
  <Application>Microsoft Office PowerPoint</Application>
  <PresentationFormat>On-screen Show (4:3)</PresentationFormat>
  <Paragraphs>925</Paragraphs>
  <Slides>80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git features?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Reverting commit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Pre-commit hooks</vt:lpstr>
      <vt:lpstr>Example pre-commit configuration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Continuous Integration (CI)</vt:lpstr>
      <vt:lpstr>Conclusions</vt:lpstr>
      <vt:lpstr>Conclusions</vt:lpstr>
      <vt:lpstr>References</vt:lpstr>
      <vt:lpstr>Software &amp; clients</vt:lpstr>
      <vt:lpstr>Command line tools</vt:lpstr>
      <vt:lpstr>Data hosting/version control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207</cp:revision>
  <dcterms:created xsi:type="dcterms:W3CDTF">2014-11-10T15:16:11Z</dcterms:created>
  <dcterms:modified xsi:type="dcterms:W3CDTF">2025-09-23T12:00:48Z</dcterms:modified>
</cp:coreProperties>
</file>