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18FA-071D-3236-003B-2B39745CB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F208E-C418-D5B4-182E-7D21826C4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28B4E-1AD4-76B3-D5A2-89F74CBB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3902-D64A-4417-AF71-5CAEBD53D311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CBF13-8E99-716E-9BA1-2C3F16D2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8BCD5-330C-60BF-0D90-371D1ADD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9E57-3965-4666-AA8A-B4F29B9D78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095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1B1F-BDBA-BD47-FABF-BBADAEAF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0CD37-5184-CF7C-B250-6D9816720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1EB63-0AF0-ECA8-56A2-B0AED5EF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3902-D64A-4417-AF71-5CAEBD53D311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E399F-2249-8835-BAA6-E8974117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1379A-135C-0F90-3C9B-57B1DC25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9E57-3965-4666-AA8A-B4F29B9D78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712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438C0-895F-5CE4-E647-5F28A2E9E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D46FA-2AB5-CE60-A929-BF86CDEA6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3278A-E166-074A-C2C2-EE9CFB60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3902-D64A-4417-AF71-5CAEBD53D311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D4229-055C-A71A-7674-715A086D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D6D76-9D7D-1CB8-9C8B-DF0B3622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9E57-3965-4666-AA8A-B4F29B9D78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2651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807C-C7E6-E8EA-C569-1A6CA514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E49A1-28FF-1223-3F51-CE00D8456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93DB2-8BBD-61DA-4359-8773E28F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3902-D64A-4417-AF71-5CAEBD53D311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E7787-DAFD-B441-A6FB-AD5D6BF6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C30FF-D907-D14C-15F5-668B0060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9E57-3965-4666-AA8A-B4F29B9D78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087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3645-7619-BCBC-FC85-37052983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EC2C5-1DB8-17A4-040F-F9DE1AD88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95ECD-5AD2-2B0C-B0F6-7D6D93E5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3902-D64A-4417-AF71-5CAEBD53D311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A6B8-D8A4-5F8B-D97E-F5B35A09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36BBD-208F-4EBA-F28B-CDA6EAD0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9E57-3965-4666-AA8A-B4F29B9D78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326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D7D3-A20B-5C0F-697D-9310A755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2828F-BEA0-1843-404C-279CCD0BB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FBEC5-72C4-855B-8C43-4769C222D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576FD-9A78-A93D-CD92-FAFC83A6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3902-D64A-4417-AF71-5CAEBD53D311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46DAB-3C40-9C43-9131-5330C398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F27BE-DCE6-690E-296C-04D29BAA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9E57-3965-4666-AA8A-B4F29B9D78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2222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5CB1-A1C3-98E9-9718-2872212A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BD803-771E-466C-D41D-57903CE16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5F840-12D9-1B80-6E70-8F7242177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1170D-C4DB-7910-0D5A-3B52C2D60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83D57-6B77-07D3-D2D1-05C378F7E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D9E01-BAC8-5424-E2CA-E1D331FC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3902-D64A-4417-AF71-5CAEBD53D311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721F1-579A-A815-A0B1-1AB381B3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F637B-0DAB-D34F-4835-92171BF9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9E57-3965-4666-AA8A-B4F29B9D78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147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B7D7-D95F-36DE-37AB-5F1B0DB8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12BDA-BBDB-D7BC-9A1F-DDC296A8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3902-D64A-4417-AF71-5CAEBD53D311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5103E-88D5-D8A0-E19B-86AF6C33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8D544-3E28-C939-A329-6E563EA8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9E57-3965-4666-AA8A-B4F29B9D78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896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35124-FE71-7585-8F88-7333ED28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3902-D64A-4417-AF71-5CAEBD53D311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E88F8-2DEC-5DB6-33A5-1B2E8CD7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16540-3210-E7FF-E2A8-6AC5B3B6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9E57-3965-4666-AA8A-B4F29B9D78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049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30F2-BF05-E55C-7DB3-3383C587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98344-6765-FF05-B153-1B6430D9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B3609-7AEA-AA43-2CA0-08023FDC9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C3FFD-63AC-BB5A-39C0-0BD3708F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3902-D64A-4417-AF71-5CAEBD53D311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CC4E7-3C71-DCF0-F399-0BBB6017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053EB-CA43-B0BA-931B-79866F01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9E57-3965-4666-AA8A-B4F29B9D78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029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BE2-467E-74B9-D23A-1D457840B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26588-B0B2-7C57-5188-7754A8A25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717B4-C806-914F-5211-CF16FBE34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7B562-60C0-42ED-CA45-20D7F29C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3902-D64A-4417-AF71-5CAEBD53D311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DDDB9-D714-6B48-AF87-F2055F3E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6F62B-2A9A-E50E-9007-C06C6C99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9E57-3965-4666-AA8A-B4F29B9D78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03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E55EC4-18F4-3668-3FDB-2F1E8D8C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5BCE1-E116-F23F-7863-FA6B92A3B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38331-B81F-7E02-191A-298F3936B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03902-D64A-4417-AF71-5CAEBD53D311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4D7F9-1C27-D9EE-E756-1330B9380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3A210-BCA8-BBA4-8CD2-16996AA18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89E57-3965-4666-AA8A-B4F29B9D78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173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kuleuven.b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6107-F42F-47C3-FE51-B405DE317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 Leuven GitLab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80216-24ED-FA88-A1AA-1C820CA9B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8268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319E-B253-6C45-1624-1513F0F7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60E88-04FE-A32C-FF38-1DC30FA3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SSH public/private keypair (RSA, at least 2048-bit)</a:t>
            </a:r>
          </a:p>
          <a:p>
            <a:pPr lvl="1"/>
            <a:r>
              <a:rPr lang="en-US" dirty="0"/>
              <a:t>On Windows, use </a:t>
            </a:r>
            <a:r>
              <a:rPr lang="en-US" dirty="0" err="1"/>
              <a:t>PuTTYgen</a:t>
            </a:r>
            <a:r>
              <a:rPr lang="en-US" dirty="0"/>
              <a:t> (or for WSL2: </a:t>
            </a:r>
            <a:r>
              <a:rPr lang="en-US" dirty="0" err="1"/>
              <a:t>ssh</a:t>
            </a:r>
            <a:r>
              <a:rPr lang="en-US" dirty="0"/>
              <a:t>-keygen)</a:t>
            </a:r>
          </a:p>
          <a:p>
            <a:pPr lvl="1"/>
            <a:r>
              <a:rPr lang="en-US" dirty="0"/>
              <a:t>On MacOS, use </a:t>
            </a:r>
            <a:r>
              <a:rPr lang="en-US" dirty="0" err="1"/>
              <a:t>ssh</a:t>
            </a:r>
            <a:r>
              <a:rPr lang="en-US" dirty="0"/>
              <a:t>-keygen (terminal)</a:t>
            </a:r>
          </a:p>
          <a:p>
            <a:pPr lvl="1"/>
            <a:r>
              <a:rPr lang="en-US" dirty="0"/>
              <a:t>On Linux, use </a:t>
            </a:r>
            <a:r>
              <a:rPr lang="en-US" dirty="0" err="1"/>
              <a:t>ssh</a:t>
            </a:r>
            <a:r>
              <a:rPr lang="en-US" dirty="0"/>
              <a:t>-keygen (terminal)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On Windows with </a:t>
            </a:r>
            <a:r>
              <a:rPr lang="en-US" dirty="0" err="1"/>
              <a:t>PuTTYgen</a:t>
            </a:r>
            <a:r>
              <a:rPr lang="en-US" dirty="0"/>
              <a:t> only, convert private key to OpenSSH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AB0F6-FF14-1F13-2239-E7ACCC409CF8}"/>
              </a:ext>
            </a:extLst>
          </p:cNvPr>
          <p:cNvSpPr txBox="1"/>
          <p:nvPr/>
        </p:nvSpPr>
        <p:spPr>
          <a:xfrm>
            <a:off x="2814320" y="3800048"/>
            <a:ext cx="5835572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Choose a strong passphrase!!!</a:t>
            </a:r>
            <a:endParaRPr lang="LID4096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86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54A9-4115-7327-A749-C5F70F03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 on GitLab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CB9DE-F7A2-5EDD-506A-98FE24662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URL: </a:t>
            </a:r>
            <a:r>
              <a:rPr lang="en-US" dirty="0">
                <a:hlinkClick r:id="rId2"/>
              </a:rPr>
              <a:t>https://gitlab.kuleuven.be/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Authenticate using KU Leuven SSO</a:t>
            </a:r>
          </a:p>
          <a:p>
            <a:r>
              <a:rPr lang="en-US" dirty="0"/>
              <a:t>Set preferences (profile menu)</a:t>
            </a:r>
          </a:p>
          <a:p>
            <a:pPr lvl="1"/>
            <a:r>
              <a:rPr lang="en-US" dirty="0"/>
              <a:t>Add your SSH public key</a:t>
            </a:r>
          </a:p>
          <a:p>
            <a:pPr lvl="1"/>
            <a:r>
              <a:rPr lang="en-US" dirty="0"/>
              <a:t>Set time zone</a:t>
            </a:r>
          </a:p>
          <a:p>
            <a:pPr lvl="1"/>
            <a:r>
              <a:rPr lang="en-US" dirty="0"/>
              <a:t>Set theme, add profile pictures, etc.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8406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7705-0BD9-8A12-2522-2E957703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project on GitLab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E9DB1-785D-2D70-462E-F11FE279B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repository (e.g., GitHub)</a:t>
            </a:r>
          </a:p>
          <a:p>
            <a:r>
              <a:rPr lang="en-US" dirty="0"/>
              <a:t>Name</a:t>
            </a:r>
          </a:p>
          <a:p>
            <a:pPr lvl="1"/>
            <a:r>
              <a:rPr lang="en-US" dirty="0"/>
              <a:t>Unique in namespace</a:t>
            </a:r>
          </a:p>
          <a:p>
            <a:pPr lvl="1"/>
            <a:r>
              <a:rPr lang="en-US" dirty="0"/>
              <a:t>Namespace</a:t>
            </a:r>
          </a:p>
          <a:p>
            <a:pPr lvl="2"/>
            <a:r>
              <a:rPr lang="en-US" dirty="0"/>
              <a:t>Group</a:t>
            </a:r>
          </a:p>
          <a:p>
            <a:pPr lvl="2"/>
            <a:r>
              <a:rPr lang="en-US" dirty="0"/>
              <a:t>Users</a:t>
            </a:r>
          </a:p>
          <a:p>
            <a:pPr lvl="1"/>
            <a:r>
              <a:rPr lang="en-US" dirty="0"/>
              <a:t>Access rights</a:t>
            </a:r>
          </a:p>
          <a:p>
            <a:pPr lvl="2"/>
            <a:r>
              <a:rPr lang="en-US" dirty="0"/>
              <a:t>Private: you control access</a:t>
            </a:r>
          </a:p>
          <a:p>
            <a:pPr lvl="2"/>
            <a:r>
              <a:rPr lang="en-US" dirty="0"/>
              <a:t>Internal: all KU Leuven users have access (read-only)</a:t>
            </a:r>
          </a:p>
          <a:p>
            <a:pPr lvl="2"/>
            <a:r>
              <a:rPr lang="en-US" dirty="0"/>
              <a:t>Public: everyone can access (read-only)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8015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1C5D-7F8F-341F-5057-6DFC7DC5C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SmartGit</a:t>
            </a:r>
            <a:r>
              <a:rPr lang="en-US" dirty="0"/>
              <a:t> first steps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18D45-2BFE-7B27-41C0-FC8DFF8A7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repository</a:t>
            </a:r>
          </a:p>
          <a:p>
            <a:pPr lvl="1"/>
            <a:r>
              <a:rPr lang="en-US" dirty="0"/>
              <a:t>Get URL from GitLab (use SSH)</a:t>
            </a:r>
          </a:p>
          <a:p>
            <a:pPr lvl="1"/>
            <a:r>
              <a:rPr lang="en-US" dirty="0"/>
              <a:t>Add private key</a:t>
            </a:r>
          </a:p>
          <a:p>
            <a:pPr lvl="1"/>
            <a:r>
              <a:rPr lang="en-US" dirty="0"/>
              <a:t>Accept host key</a:t>
            </a:r>
            <a:endParaRPr lang="LID4096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1B9BF2-2F33-8DA4-9EB4-BC20F06D1E24}"/>
              </a:ext>
            </a:extLst>
          </p:cNvPr>
          <p:cNvGrpSpPr/>
          <p:nvPr/>
        </p:nvGrpSpPr>
        <p:grpSpPr>
          <a:xfrm>
            <a:off x="2674889" y="3830321"/>
            <a:ext cx="6305707" cy="1446550"/>
            <a:chOff x="2674889" y="3830321"/>
            <a:chExt cx="6305707" cy="14465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007D0F-1D88-2A07-D07D-05856A482099}"/>
                </a:ext>
              </a:extLst>
            </p:cNvPr>
            <p:cNvSpPr txBox="1"/>
            <p:nvPr/>
          </p:nvSpPr>
          <p:spPr>
            <a:xfrm>
              <a:off x="3657600" y="4001294"/>
              <a:ext cx="5322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rgbClr val="00B050"/>
                  </a:solidFill>
                </a:rPr>
                <a:t>All set, ready to </a:t>
              </a:r>
              <a:r>
                <a:rPr lang="en-US" sz="4800" dirty="0" err="1">
                  <a:solidFill>
                    <a:srgbClr val="00B050"/>
                  </a:solidFill>
                </a:rPr>
                <a:t>go!g</a:t>
              </a:r>
              <a:endParaRPr lang="LID4096" sz="4800" dirty="0">
                <a:solidFill>
                  <a:srgbClr val="00B05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394E5E-1EB3-DD49-0D32-B90D81383367}"/>
                </a:ext>
              </a:extLst>
            </p:cNvPr>
            <p:cNvSpPr txBox="1"/>
            <p:nvPr/>
          </p:nvSpPr>
          <p:spPr>
            <a:xfrm rot="933556">
              <a:off x="2674889" y="3830321"/>
              <a:ext cx="80342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LID4096" sz="88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14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191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KU Leuven GitLab</vt:lpstr>
      <vt:lpstr>Preparation</vt:lpstr>
      <vt:lpstr>First steps on GitLab</vt:lpstr>
      <vt:lpstr>Create new project on GitLab</vt:lpstr>
      <vt:lpstr>SmartGit first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 Leuven GitLab</dc:title>
  <dc:creator>Geert Jan Bex</dc:creator>
  <cp:lastModifiedBy>Geert Jan Bex</cp:lastModifiedBy>
  <cp:revision>2</cp:revision>
  <dcterms:created xsi:type="dcterms:W3CDTF">2023-10-17T06:35:27Z</dcterms:created>
  <dcterms:modified xsi:type="dcterms:W3CDTF">2023-10-17T13:11:19Z</dcterms:modified>
</cp:coreProperties>
</file>