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sldIdLst>
    <p:sldId id="256" r:id="rId2"/>
    <p:sldId id="333" r:id="rId3"/>
    <p:sldId id="276" r:id="rId4"/>
    <p:sldId id="264" r:id="rId5"/>
    <p:sldId id="265" r:id="rId6"/>
    <p:sldId id="32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321" r:id="rId19"/>
    <p:sldId id="257" r:id="rId20"/>
    <p:sldId id="259" r:id="rId21"/>
    <p:sldId id="261" r:id="rId22"/>
    <p:sldId id="280" r:id="rId23"/>
    <p:sldId id="258" r:id="rId24"/>
    <p:sldId id="319" r:id="rId25"/>
    <p:sldId id="325" r:id="rId26"/>
    <p:sldId id="318" r:id="rId27"/>
    <p:sldId id="317" r:id="rId28"/>
    <p:sldId id="281" r:id="rId29"/>
    <p:sldId id="324" r:id="rId30"/>
    <p:sldId id="302" r:id="rId31"/>
    <p:sldId id="306" r:id="rId32"/>
    <p:sldId id="262" r:id="rId33"/>
    <p:sldId id="260" r:id="rId34"/>
    <p:sldId id="278" r:id="rId35"/>
    <p:sldId id="279" r:id="rId36"/>
    <p:sldId id="303" r:id="rId37"/>
    <p:sldId id="323" r:id="rId38"/>
    <p:sldId id="308" r:id="rId39"/>
    <p:sldId id="282" r:id="rId40"/>
    <p:sldId id="296" r:id="rId41"/>
    <p:sldId id="283" r:id="rId42"/>
    <p:sldId id="295" r:id="rId43"/>
    <p:sldId id="285" r:id="rId44"/>
    <p:sldId id="284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311" r:id="rId53"/>
    <p:sldId id="294" r:id="rId54"/>
    <p:sldId id="297" r:id="rId55"/>
    <p:sldId id="304" r:id="rId56"/>
    <p:sldId id="326" r:id="rId57"/>
    <p:sldId id="327" r:id="rId58"/>
    <p:sldId id="328" r:id="rId59"/>
    <p:sldId id="329" r:id="rId60"/>
    <p:sldId id="332" r:id="rId61"/>
    <p:sldId id="331" r:id="rId62"/>
    <p:sldId id="305" r:id="rId63"/>
    <p:sldId id="312" r:id="rId64"/>
    <p:sldId id="330" r:id="rId65"/>
    <p:sldId id="309" r:id="rId66"/>
    <p:sldId id="307" r:id="rId67"/>
    <p:sldId id="314" r:id="rId68"/>
    <p:sldId id="315" r:id="rId69"/>
    <p:sldId id="320" r:id="rId70"/>
    <p:sldId id="316" r:id="rId71"/>
    <p:sldId id="300" r:id="rId72"/>
    <p:sldId id="301" r:id="rId73"/>
    <p:sldId id="299" r:id="rId74"/>
    <p:sldId id="310" r:id="rId75"/>
    <p:sldId id="313" r:id="rId7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4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15/11/2021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15/11/2021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15/11/2021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15/11/2021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15/11/2021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15/11/2021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15/11/2021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15/11/2021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15/11/2021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15/11/2021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15/11/2021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15/11/2021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15/11/2021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Nice windows GUI client (i.e., </a:t>
            </a:r>
            <a:r>
              <a:rPr lang="en-US" dirty="0" err="1"/>
              <a:t>TortoiseSVN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Centralized repository</a:t>
            </a:r>
            <a:r>
              <a:rPr lang="en-US" dirty="0"/>
              <a:t> (?)</a:t>
            </a:r>
          </a:p>
          <a:p>
            <a:pPr lvl="1"/>
            <a:r>
              <a:rPr lang="en-US" dirty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svn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"Server"-side</a:t>
            </a:r>
          </a:p>
          <a:p>
            <a:r>
              <a:rPr lang="en-US" dirty="0"/>
              <a:t>Working copy</a:t>
            </a:r>
          </a:p>
          <a:p>
            <a:pPr lvl="1"/>
            <a:r>
              <a:rPr lang="en-US" dirty="0"/>
              <a:t>Contains copy you are working on</a:t>
            </a:r>
          </a:p>
          <a:p>
            <a:pPr lvl="1"/>
            <a:r>
              <a:rPr lang="en-US" dirty="0"/>
              <a:t>Client-side</a:t>
            </a:r>
          </a:p>
          <a:p>
            <a:pPr lvl="1"/>
            <a:r>
              <a:rPr lang="en-US" dirty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git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what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will 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TODO.md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revision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revision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Revision is global for repository, not individual for files</a:t>
            </a:r>
          </a:p>
          <a:p>
            <a:r>
              <a:rPr lang="en-US" dirty="0"/>
              <a:t>Revision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revision, </a:t>
            </a:r>
            <a:r>
              <a:rPr lang="en-US" sz="2800" i="1" dirty="0"/>
              <a:t>single revision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Schedules delete in next</a:t>
            </a:r>
            <a:br>
              <a:rPr lang="en-US" dirty="0"/>
            </a:br>
            <a:r>
              <a:rPr lang="en-US" dirty="0"/>
              <a:t>revision upon 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Schedules delete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and add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/>
              <a:t> in next revision upon commit</a:t>
            </a:r>
          </a:p>
          <a:p>
            <a:r>
              <a:rPr lang="en-US" dirty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revision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revision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revision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revisions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Check out to 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revision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checkout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revision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r>
              <a:rPr lang="en-US" dirty="0" err="1">
                <a:hlinkClick r:id="rId5"/>
              </a:rPr>
              <a:t>BitBucket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 (maybe)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4359</Words>
  <Application>Microsoft Office PowerPoint</Application>
  <PresentationFormat>On-screen Show (4:3)</PresentationFormat>
  <Paragraphs>874</Paragraphs>
  <Slides>75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Arial</vt:lpstr>
      <vt:lpstr>Calibri</vt:lpstr>
      <vt:lpstr>Courier New</vt:lpstr>
      <vt:lpstr>Office Theme</vt:lpstr>
      <vt:lpstr>Version control with git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Diff with another branch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179</cp:revision>
  <dcterms:created xsi:type="dcterms:W3CDTF">2014-11-10T15:16:11Z</dcterms:created>
  <dcterms:modified xsi:type="dcterms:W3CDTF">2021-11-15T10:47:53Z</dcterms:modified>
</cp:coreProperties>
</file>