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44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8/11/2021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8/11/2021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8/11/2021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8/11/2021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8/11/2021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8/11/2021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Nice windows GUI client (i.e., </a:t>
            </a:r>
            <a:r>
              <a:rPr lang="en-US" dirty="0" err="1"/>
              <a:t>TortoiseSVN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Centralized repository</a:t>
            </a:r>
            <a:r>
              <a:rPr lang="en-US" dirty="0"/>
              <a:t> (?)</a:t>
            </a:r>
          </a:p>
          <a:p>
            <a:pPr lvl="1"/>
            <a:r>
              <a:rPr lang="en-US" dirty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svn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"Server"-side</a:t>
            </a:r>
          </a:p>
          <a:p>
            <a:r>
              <a:rPr lang="en-US" dirty="0"/>
              <a:t>Working copy</a:t>
            </a:r>
          </a:p>
          <a:p>
            <a:pPr lvl="1"/>
            <a:r>
              <a:rPr lang="en-US" dirty="0"/>
              <a:t>Contains copy you are working on</a:t>
            </a:r>
          </a:p>
          <a:p>
            <a:pPr lvl="1"/>
            <a:r>
              <a:rPr lang="en-US" dirty="0"/>
              <a:t>Client-side</a:t>
            </a:r>
          </a:p>
          <a:p>
            <a:pPr lvl="1"/>
            <a:r>
              <a:rPr lang="en-US" dirty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git</a:t>
            </a:r>
            <a:r>
              <a:rPr lang="en-US" dirty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git</a:t>
              </a:r>
              <a:r>
                <a:rPr lang="en-US" sz="2400" dirty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what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will 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TODO.md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revision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revision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revision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Revision is global for repository, not individual for files</a:t>
            </a:r>
          </a:p>
          <a:p>
            <a:r>
              <a:rPr lang="en-US" dirty="0"/>
              <a:t>Revision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revision, </a:t>
            </a:r>
            <a:r>
              <a:rPr lang="en-US" sz="2800" i="1" dirty="0"/>
              <a:t>single revision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main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Schedules delete in next</a:t>
            </a:r>
            <a:br>
              <a:rPr lang="en-US" dirty="0"/>
            </a:br>
            <a:r>
              <a:rPr lang="en-US" dirty="0"/>
              <a:t>revision upon 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Schedules delete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and add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/>
              <a:t> in next revision upon commit</a:t>
            </a:r>
          </a:p>
          <a:p>
            <a:r>
              <a:rPr lang="en-US" dirty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revision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revision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revision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revisions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main</a:t>
            </a:r>
            <a:endParaRPr lang="en-US" i="1" dirty="0"/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Check out to 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main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/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/>
              <a:t>bugfix</a:t>
            </a:r>
            <a:r>
              <a:rPr lang="en-US" dirty="0"/>
              <a:t>/</a:t>
            </a:r>
            <a:r>
              <a:rPr lang="en-US" dirty="0" err="1"/>
              <a:t>memory_leak</a:t>
            </a:r>
            <a:endParaRPr lang="en-US" dirty="0"/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revision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752903" cy="747554"/>
            <a:chOff x="6012160" y="4653135"/>
            <a:chExt cx="275290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536879" cy="461665"/>
              <a:chOff x="5290202" y="2132856"/>
              <a:chExt cx="253687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74291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main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revision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main or 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r>
              <a:rPr lang="en-US" dirty="0" err="1">
                <a:hlinkClick r:id="rId5"/>
              </a:rPr>
              <a:t>BitBucket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 (maybe)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4359</Words>
  <Application>Microsoft Office PowerPoint</Application>
  <PresentationFormat>On-screen Show (4:3)</PresentationFormat>
  <Paragraphs>874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Courier New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178</cp:revision>
  <dcterms:created xsi:type="dcterms:W3CDTF">2014-11-10T15:16:11Z</dcterms:created>
  <dcterms:modified xsi:type="dcterms:W3CDTF">2021-11-08T13:18:37Z</dcterms:modified>
</cp:coreProperties>
</file>