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321" r:id="rId20"/>
    <p:sldId id="257" r:id="rId21"/>
    <p:sldId id="259" r:id="rId22"/>
    <p:sldId id="261" r:id="rId23"/>
    <p:sldId id="280" r:id="rId24"/>
    <p:sldId id="258" r:id="rId25"/>
    <p:sldId id="319" r:id="rId26"/>
    <p:sldId id="325" r:id="rId27"/>
    <p:sldId id="318" r:id="rId28"/>
    <p:sldId id="317" r:id="rId29"/>
    <p:sldId id="281" r:id="rId30"/>
    <p:sldId id="324" r:id="rId31"/>
    <p:sldId id="302" r:id="rId32"/>
    <p:sldId id="306" r:id="rId33"/>
    <p:sldId id="262" r:id="rId34"/>
    <p:sldId id="260" r:id="rId35"/>
    <p:sldId id="278" r:id="rId36"/>
    <p:sldId id="279" r:id="rId37"/>
    <p:sldId id="303" r:id="rId38"/>
    <p:sldId id="323" r:id="rId39"/>
    <p:sldId id="308" r:id="rId40"/>
    <p:sldId id="282" r:id="rId41"/>
    <p:sldId id="296" r:id="rId42"/>
    <p:sldId id="283" r:id="rId43"/>
    <p:sldId id="295" r:id="rId44"/>
    <p:sldId id="285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1" r:id="rId54"/>
    <p:sldId id="294" r:id="rId55"/>
    <p:sldId id="297" r:id="rId56"/>
    <p:sldId id="304" r:id="rId57"/>
    <p:sldId id="326" r:id="rId58"/>
    <p:sldId id="327" r:id="rId59"/>
    <p:sldId id="328" r:id="rId60"/>
    <p:sldId id="329" r:id="rId61"/>
    <p:sldId id="332" r:id="rId62"/>
    <p:sldId id="331" r:id="rId63"/>
    <p:sldId id="305" r:id="rId64"/>
    <p:sldId id="312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00" r:id="rId73"/>
    <p:sldId id="301" r:id="rId74"/>
    <p:sldId id="299" r:id="rId75"/>
    <p:sldId id="310" r:id="rId76"/>
    <p:sldId id="313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29/03/2023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29/03/2023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29/03/2023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Check out to 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4417</Words>
  <Application>Microsoft Office PowerPoint</Application>
  <PresentationFormat>On-screen Show (4:3)</PresentationFormat>
  <Paragraphs>880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184</cp:revision>
  <dcterms:created xsi:type="dcterms:W3CDTF">2014-11-10T15:16:11Z</dcterms:created>
  <dcterms:modified xsi:type="dcterms:W3CDTF">2023-03-29T14:45:59Z</dcterms:modified>
</cp:coreProperties>
</file>