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333" r:id="rId3"/>
    <p:sldId id="276" r:id="rId4"/>
    <p:sldId id="264" r:id="rId5"/>
    <p:sldId id="265" r:id="rId6"/>
    <p:sldId id="32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321" r:id="rId19"/>
    <p:sldId id="257" r:id="rId20"/>
    <p:sldId id="259" r:id="rId21"/>
    <p:sldId id="261" r:id="rId22"/>
    <p:sldId id="280" r:id="rId23"/>
    <p:sldId id="258" r:id="rId24"/>
    <p:sldId id="319" r:id="rId25"/>
    <p:sldId id="325" r:id="rId26"/>
    <p:sldId id="318" r:id="rId27"/>
    <p:sldId id="317" r:id="rId28"/>
    <p:sldId id="281" r:id="rId29"/>
    <p:sldId id="324" r:id="rId30"/>
    <p:sldId id="302" r:id="rId31"/>
    <p:sldId id="306" r:id="rId32"/>
    <p:sldId id="262" r:id="rId33"/>
    <p:sldId id="260" r:id="rId34"/>
    <p:sldId id="278" r:id="rId35"/>
    <p:sldId id="279" r:id="rId36"/>
    <p:sldId id="303" r:id="rId37"/>
    <p:sldId id="323" r:id="rId38"/>
    <p:sldId id="308" r:id="rId39"/>
    <p:sldId id="282" r:id="rId40"/>
    <p:sldId id="296" r:id="rId41"/>
    <p:sldId id="283" r:id="rId42"/>
    <p:sldId id="295" r:id="rId43"/>
    <p:sldId id="285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11" r:id="rId53"/>
    <p:sldId id="294" r:id="rId54"/>
    <p:sldId id="297" r:id="rId55"/>
    <p:sldId id="304" r:id="rId56"/>
    <p:sldId id="326" r:id="rId57"/>
    <p:sldId id="327" r:id="rId58"/>
    <p:sldId id="328" r:id="rId59"/>
    <p:sldId id="329" r:id="rId60"/>
    <p:sldId id="332" r:id="rId61"/>
    <p:sldId id="331" r:id="rId62"/>
    <p:sldId id="305" r:id="rId63"/>
    <p:sldId id="312" r:id="rId64"/>
    <p:sldId id="330" r:id="rId65"/>
    <p:sldId id="309" r:id="rId66"/>
    <p:sldId id="307" r:id="rId67"/>
    <p:sldId id="314" r:id="rId68"/>
    <p:sldId id="315" r:id="rId69"/>
    <p:sldId id="320" r:id="rId70"/>
    <p:sldId id="316" r:id="rId71"/>
    <p:sldId id="300" r:id="rId72"/>
    <p:sldId id="301" r:id="rId73"/>
    <p:sldId id="299" r:id="rId74"/>
    <p:sldId id="310" r:id="rId75"/>
    <p:sldId id="313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2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24/10/2020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24/10/2020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24/10/2020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24/10/2020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24/10/2020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24/10/2020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24/10/2020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24/10/2020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24/10/2020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24/10/2020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24/10/2020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24/10/2020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24/10/2020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what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will 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TODO.md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master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master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master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master</a:t>
            </a:r>
            <a:endParaRPr lang="en-US" i="1" dirty="0"/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master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master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master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master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Check out to 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/>
              <a:t>master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/>
              <a:t>bugfix</a:t>
            </a:r>
            <a:r>
              <a:rPr lang="en-US" dirty="0"/>
              <a:t>/</a:t>
            </a:r>
            <a:r>
              <a:rPr lang="en-US" dirty="0" err="1"/>
              <a:t>memory_leak</a:t>
            </a:r>
            <a:endParaRPr lang="en-US" dirty="0"/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--name-only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eq.c  master:eq.c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master or 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-cola: </a:t>
            </a:r>
            <a:r>
              <a:rPr lang="en-US" dirty="0">
                <a:hlinkClick r:id="rId6"/>
              </a:rPr>
              <a:t>http://git-cola.github.io/</a:t>
            </a:r>
            <a:r>
              <a:rPr lang="en-US" dirty="0"/>
              <a:t> (Linux/Windows/</a:t>
            </a:r>
            <a:r>
              <a:rPr lang="en-US" dirty="0" err="1"/>
              <a:t>MacOS</a:t>
            </a:r>
            <a:r>
              <a:rPr lang="en-US" dirty="0"/>
              <a:t>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SVS service</a:t>
            </a:r>
            <a:endParaRPr lang="en-US" dirty="0"/>
          </a:p>
          <a:p>
            <a:pPr lvl="1"/>
            <a:r>
              <a:rPr lang="en-US" dirty="0"/>
              <a:t>Issue tracking, wiki, hosted on premise</a:t>
            </a:r>
            <a:endParaRPr lang="en-US" sz="1600" dirty="0"/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4358</Words>
  <Application>Microsoft Office PowerPoint</Application>
  <PresentationFormat>On-screen Show (4:3)</PresentationFormat>
  <Paragraphs>873</Paragraphs>
  <Slides>75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Courier New</vt:lpstr>
      <vt:lpstr>Office Theme</vt:lpstr>
      <vt:lpstr>Version control with git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169</cp:revision>
  <dcterms:created xsi:type="dcterms:W3CDTF">2014-11-10T15:16:11Z</dcterms:created>
  <dcterms:modified xsi:type="dcterms:W3CDTF">2020-10-24T15:07:30Z</dcterms:modified>
</cp:coreProperties>
</file>