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276" r:id="rId3"/>
    <p:sldId id="264" r:id="rId4"/>
    <p:sldId id="265" r:id="rId5"/>
    <p:sldId id="322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1" r:id="rId18"/>
    <p:sldId id="257" r:id="rId19"/>
    <p:sldId id="259" r:id="rId20"/>
    <p:sldId id="261" r:id="rId21"/>
    <p:sldId id="280" r:id="rId22"/>
    <p:sldId id="258" r:id="rId23"/>
    <p:sldId id="319" r:id="rId24"/>
    <p:sldId id="325" r:id="rId25"/>
    <p:sldId id="318" r:id="rId26"/>
    <p:sldId id="317" r:id="rId27"/>
    <p:sldId id="281" r:id="rId28"/>
    <p:sldId id="324" r:id="rId29"/>
    <p:sldId id="302" r:id="rId30"/>
    <p:sldId id="306" r:id="rId31"/>
    <p:sldId id="262" r:id="rId32"/>
    <p:sldId id="260" r:id="rId33"/>
    <p:sldId id="278" r:id="rId34"/>
    <p:sldId id="279" r:id="rId35"/>
    <p:sldId id="303" r:id="rId36"/>
    <p:sldId id="323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1" r:id="rId61"/>
    <p:sldId id="305" r:id="rId62"/>
    <p:sldId id="312" r:id="rId63"/>
    <p:sldId id="330" r:id="rId64"/>
    <p:sldId id="309" r:id="rId65"/>
    <p:sldId id="307" r:id="rId66"/>
    <p:sldId id="314" r:id="rId67"/>
    <p:sldId id="315" r:id="rId68"/>
    <p:sldId id="320" r:id="rId69"/>
    <p:sldId id="316" r:id="rId70"/>
    <p:sldId id="300" r:id="rId71"/>
    <p:sldId id="301" r:id="rId72"/>
    <p:sldId id="299" r:id="rId73"/>
    <p:sldId id="310" r:id="rId74"/>
    <p:sldId id="313" r:id="rId7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18/10/2019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18/10/2019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18/10/2019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18/10/2019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with another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all differences with,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Comparing as specific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-name-only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-name-only  --  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details, details…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</a:t>
            </a:r>
            <a:r>
              <a:rPr lang="en-BE" dirty="0" smtClean="0"/>
              <a:t>,</a:t>
            </a:r>
            <a:r>
              <a:rPr lang="en-US" dirty="0" smtClean="0"/>
              <a:t>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3551</Words>
  <Application>Microsoft Office PowerPoint</Application>
  <PresentationFormat>On-screen Show (4:3)</PresentationFormat>
  <Paragraphs>876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Courier New</vt:lpstr>
      <vt:lpstr>Symbol</vt:lpstr>
      <vt:lpstr>Office Theme</vt:lpstr>
      <vt:lpstr>Version control with git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161</cp:revision>
  <dcterms:created xsi:type="dcterms:W3CDTF">2014-11-10T15:16:11Z</dcterms:created>
  <dcterms:modified xsi:type="dcterms:W3CDTF">2019-10-18T11:10:26Z</dcterms:modified>
</cp:coreProperties>
</file>