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9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5" r:id="rId63"/>
    <p:sldId id="331" r:id="rId64"/>
    <p:sldId id="305" r:id="rId65"/>
    <p:sldId id="312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00" r:id="rId74"/>
    <p:sldId id="301" r:id="rId75"/>
    <p:sldId id="299" r:id="rId76"/>
    <p:sldId id="310" r:id="rId77"/>
    <p:sldId id="313" r:id="rId7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5EB60-707C-100D-EC60-08ABF0F6612C}"/>
              </a:ext>
            </a:extLst>
          </p:cNvPr>
          <p:cNvSpPr txBox="1"/>
          <p:nvPr/>
        </p:nvSpPr>
        <p:spPr>
          <a:xfrm rot="2073353">
            <a:off x="5199571" y="4426356"/>
            <a:ext cx="33495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Very convenient!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4460</Words>
  <Application>Microsoft Office PowerPoint</Application>
  <PresentationFormat>On-screen Show (4:3)</PresentationFormat>
  <Paragraphs>895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189</cp:revision>
  <dcterms:created xsi:type="dcterms:W3CDTF">2014-11-10T15:16:11Z</dcterms:created>
  <dcterms:modified xsi:type="dcterms:W3CDTF">2024-03-29T13:23:47Z</dcterms:modified>
</cp:coreProperties>
</file>