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6" r:id="rId17"/>
    <p:sldId id="274" r:id="rId18"/>
    <p:sldId id="275" r:id="rId19"/>
    <p:sldId id="277" r:id="rId20"/>
    <p:sldId id="321" r:id="rId21"/>
    <p:sldId id="257" r:id="rId22"/>
    <p:sldId id="259" r:id="rId23"/>
    <p:sldId id="261" r:id="rId24"/>
    <p:sldId id="280" r:id="rId25"/>
    <p:sldId id="258" r:id="rId26"/>
    <p:sldId id="319" r:id="rId27"/>
    <p:sldId id="325" r:id="rId28"/>
    <p:sldId id="318" r:id="rId29"/>
    <p:sldId id="317" r:id="rId30"/>
    <p:sldId id="281" r:id="rId31"/>
    <p:sldId id="324" r:id="rId32"/>
    <p:sldId id="302" r:id="rId33"/>
    <p:sldId id="306" r:id="rId34"/>
    <p:sldId id="262" r:id="rId35"/>
    <p:sldId id="260" r:id="rId36"/>
    <p:sldId id="278" r:id="rId37"/>
    <p:sldId id="279" r:id="rId38"/>
    <p:sldId id="303" r:id="rId39"/>
    <p:sldId id="323" r:id="rId40"/>
    <p:sldId id="308" r:id="rId41"/>
    <p:sldId id="282" r:id="rId42"/>
    <p:sldId id="296" r:id="rId43"/>
    <p:sldId id="283" r:id="rId44"/>
    <p:sldId id="295" r:id="rId45"/>
    <p:sldId id="285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311" r:id="rId55"/>
    <p:sldId id="294" r:id="rId56"/>
    <p:sldId id="297" r:id="rId57"/>
    <p:sldId id="304" r:id="rId58"/>
    <p:sldId id="326" r:id="rId59"/>
    <p:sldId id="327" r:id="rId60"/>
    <p:sldId id="328" r:id="rId61"/>
    <p:sldId id="329" r:id="rId62"/>
    <p:sldId id="332" r:id="rId63"/>
    <p:sldId id="335" r:id="rId64"/>
    <p:sldId id="331" r:id="rId65"/>
    <p:sldId id="305" r:id="rId66"/>
    <p:sldId id="312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00" r:id="rId75"/>
    <p:sldId id="301" r:id="rId76"/>
    <p:sldId id="299" r:id="rId77"/>
    <p:sldId id="310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36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84" y="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923-378A-AD01-06E8-4D7D9E6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C318-533B-A06D-D30F-90DBF3B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757CB-E49E-B27C-BDF5-ABD88726CC78}"/>
              </a:ext>
            </a:extLst>
          </p:cNvPr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81EE4EE-C953-713C-7D9F-F91F33DF82A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1108A8-C397-556B-F3F1-1543E63D76B8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CB7D87-C5AF-BE35-5781-2559CA3726A4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8" name="Rounded Rectangle 63">
                <a:extLst>
                  <a:ext uri="{FF2B5EF4-FFF2-40B4-BE49-F238E27FC236}">
                    <a16:creationId xmlns:a16="http://schemas.microsoft.com/office/drawing/2014/main" id="{C6D9BF5E-0944-7BF0-5D03-12A87DADF357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7C662386-DF06-49EF-91E5-02FE28D2D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0D531A7-018E-F2D4-654D-A28E5CE46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E2FE2ED-261B-CA84-201C-4C377D6ED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27C56F9B-8492-9CA7-BB06-ECE1360AB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4D9F517-FB2F-A49F-4902-C2EE266BD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3C60-9EE7-BA05-B8C2-BE66524239C9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7740A1-C349-BF9D-7E1C-0EC5B4B5560E}"/>
              </a:ext>
            </a:extLst>
          </p:cNvPr>
          <p:cNvGrpSpPr/>
          <p:nvPr/>
        </p:nvGrpSpPr>
        <p:grpSpPr>
          <a:xfrm>
            <a:off x="2267744" y="2324316"/>
            <a:ext cx="1728192" cy="1440160"/>
            <a:chOff x="6372200" y="1484784"/>
            <a:chExt cx="1728192" cy="144016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568DA50C-F3A6-F67F-E478-22C563B4E2DE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824DF-220F-C008-128F-2A21656E8D4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3BA5C-FB42-2E4C-46C4-69B9458C3093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9" name="Rounded Rectangle 63">
                <a:extLst>
                  <a:ext uri="{FF2B5EF4-FFF2-40B4-BE49-F238E27FC236}">
                    <a16:creationId xmlns:a16="http://schemas.microsoft.com/office/drawing/2014/main" id="{61091AB4-6EC9-C02E-3438-ABF766CAE336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DBE7CD7D-410F-771F-6749-344C9BB58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25EF29C-5EB4-7D0B-9245-B663086D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F96D788B-6455-B134-7BA0-87684D3C6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EF50B60-BA64-9269-DAC9-D3655F6F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D732B40-0C6B-2FEB-86D2-156B0C438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3C5BF-3725-9CE8-2AC6-A00B442BA7EB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5EB60-707C-100D-EC60-08ABF0F6612C}"/>
              </a:ext>
            </a:extLst>
          </p:cNvPr>
          <p:cNvSpPr txBox="1"/>
          <p:nvPr/>
        </p:nvSpPr>
        <p:spPr>
          <a:xfrm rot="2073353">
            <a:off x="5199571" y="4426356"/>
            <a:ext cx="3349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Very convenient!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4475</Words>
  <Application>Microsoft Office PowerPoint</Application>
  <PresentationFormat>On-screen Show (4:3)</PresentationFormat>
  <Paragraphs>905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PowerPoint Presentation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192</cp:revision>
  <dcterms:created xsi:type="dcterms:W3CDTF">2014-11-10T15:16:11Z</dcterms:created>
  <dcterms:modified xsi:type="dcterms:W3CDTF">2024-03-29T13:45:35Z</dcterms:modified>
</cp:coreProperties>
</file>