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1" r:id="rId61"/>
    <p:sldId id="305" r:id="rId62"/>
    <p:sldId id="312" r:id="rId63"/>
    <p:sldId id="330" r:id="rId64"/>
    <p:sldId id="309" r:id="rId65"/>
    <p:sldId id="307" r:id="rId66"/>
    <p:sldId id="314" r:id="rId67"/>
    <p:sldId id="315" r:id="rId68"/>
    <p:sldId id="320" r:id="rId69"/>
    <p:sldId id="316" r:id="rId70"/>
    <p:sldId id="300" r:id="rId71"/>
    <p:sldId id="301" r:id="rId72"/>
    <p:sldId id="299" r:id="rId73"/>
    <p:sldId id="310" r:id="rId74"/>
    <p:sldId id="313" r:id="rId7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30/09/2019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30/09/2019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30/09/2019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with another 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all differences with,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Comparing as specific file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-name-only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-name-only  --  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details, details…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</a:t>
            </a:r>
            <a:r>
              <a:rPr lang="en-BE" dirty="0" smtClean="0"/>
              <a:t>,</a:t>
            </a:r>
            <a:r>
              <a:rPr lang="en-US" dirty="0" smtClean="0"/>
              <a:t>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 smtClean="0"/>
              <a:t>displays who did the commit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blame</a:t>
            </a:r>
          </a:p>
          <a:p>
            <a:r>
              <a:rPr lang="en-US" dirty="0" smtClean="0"/>
              <a:t>Search </a:t>
            </a:r>
            <a:r>
              <a:rPr lang="en-US" dirty="0"/>
              <a:t>for revision that introduced </a:t>
            </a:r>
            <a:r>
              <a:rPr lang="en-BE" dirty="0" smtClean="0"/>
              <a:t>a </a:t>
            </a:r>
            <a:r>
              <a:rPr lang="en-US" dirty="0" smtClean="0"/>
              <a:t>line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Display log messages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 smtClean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  <a:p>
            <a:endParaRPr lang="en-US" dirty="0"/>
          </a:p>
          <a:p>
            <a:r>
              <a:rPr lang="en-BE" dirty="0" smtClean="0"/>
              <a:t>Merge in single commit</a:t>
            </a:r>
          </a:p>
          <a:p>
            <a:endParaRPr lang="en-BE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3549</Words>
  <Application>Microsoft Office PowerPoint</Application>
  <PresentationFormat>On-screen Show (4:3)</PresentationFormat>
  <Paragraphs>876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Courier New</vt:lpstr>
      <vt:lpstr>Symbol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160</cp:revision>
  <dcterms:created xsi:type="dcterms:W3CDTF">2014-11-10T15:16:11Z</dcterms:created>
  <dcterms:modified xsi:type="dcterms:W3CDTF">2019-09-30T13:48:03Z</dcterms:modified>
</cp:coreProperties>
</file>