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26" r:id="rId55"/>
    <p:sldId id="327" r:id="rId56"/>
    <p:sldId id="328" r:id="rId57"/>
    <p:sldId id="329" r:id="rId58"/>
    <p:sldId id="332" r:id="rId59"/>
    <p:sldId id="335" r:id="rId60"/>
    <p:sldId id="331" r:id="rId61"/>
    <p:sldId id="305" r:id="rId62"/>
    <p:sldId id="312" r:id="rId63"/>
    <p:sldId id="339" r:id="rId64"/>
    <p:sldId id="340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38" r:id="rId73"/>
    <p:sldId id="300" r:id="rId74"/>
    <p:sldId id="301" r:id="rId75"/>
    <p:sldId id="299" r:id="rId76"/>
    <p:sldId id="310" r:id="rId77"/>
    <p:sldId id="337" r:id="rId78"/>
    <p:sldId id="313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347157" y="4353430"/>
            <a:ext cx="2664296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</a:t>
            </a:r>
            <a:r>
              <a:rPr lang="en-US" sz="2800" dirty="0" err="1"/>
              <a:t>convinient</a:t>
            </a:r>
            <a:r>
              <a:rPr lang="en-US" sz="2800" dirty="0"/>
              <a:t>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</a:t>
            </a:r>
            <a:r>
              <a:rPr lang="en-US" dirty="0" err="1"/>
              <a:t>orgamization</a:t>
            </a: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4624</Words>
  <Application>Microsoft Office PowerPoint</Application>
  <PresentationFormat>On-screen Show (4:3)</PresentationFormat>
  <Paragraphs>914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197</cp:revision>
  <dcterms:created xsi:type="dcterms:W3CDTF">2014-11-10T15:16:11Z</dcterms:created>
  <dcterms:modified xsi:type="dcterms:W3CDTF">2024-10-09T11:24:54Z</dcterms:modified>
</cp:coreProperties>
</file>