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24/10/2019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24/10/2019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24/10/2019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24/10/2019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bit.ly/33KIS6S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with another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all differences with,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Comparing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a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specific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--name-only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diff  --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details, details…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</a:t>
            </a:r>
            <a:r>
              <a:rPr lang="en-BE" dirty="0" smtClean="0"/>
              <a:t>,</a:t>
            </a:r>
            <a:r>
              <a:rPr lang="en-US" dirty="0" smtClean="0"/>
              <a:t>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3553</Words>
  <Application>Microsoft Office PowerPoint</Application>
  <PresentationFormat>On-screen Show (4:3)</PresentationFormat>
  <Paragraphs>878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167</cp:revision>
  <dcterms:created xsi:type="dcterms:W3CDTF">2014-11-10T15:16:11Z</dcterms:created>
  <dcterms:modified xsi:type="dcterms:W3CDTF">2019-10-24T11:03:42Z</dcterms:modified>
</cp:coreProperties>
</file>