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333" r:id="rId3"/>
    <p:sldId id="276" r:id="rId4"/>
    <p:sldId id="264" r:id="rId5"/>
    <p:sldId id="265" r:id="rId6"/>
    <p:sldId id="32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321" r:id="rId19"/>
    <p:sldId id="257" r:id="rId20"/>
    <p:sldId id="259" r:id="rId21"/>
    <p:sldId id="261" r:id="rId22"/>
    <p:sldId id="280" r:id="rId23"/>
    <p:sldId id="258" r:id="rId24"/>
    <p:sldId id="319" r:id="rId25"/>
    <p:sldId id="325" r:id="rId26"/>
    <p:sldId id="318" r:id="rId27"/>
    <p:sldId id="317" r:id="rId28"/>
    <p:sldId id="281" r:id="rId29"/>
    <p:sldId id="324" r:id="rId30"/>
    <p:sldId id="302" r:id="rId31"/>
    <p:sldId id="306" r:id="rId32"/>
    <p:sldId id="262" r:id="rId33"/>
    <p:sldId id="260" r:id="rId34"/>
    <p:sldId id="278" r:id="rId35"/>
    <p:sldId id="279" r:id="rId36"/>
    <p:sldId id="303" r:id="rId37"/>
    <p:sldId id="323" r:id="rId38"/>
    <p:sldId id="308" r:id="rId39"/>
    <p:sldId id="282" r:id="rId40"/>
    <p:sldId id="296" r:id="rId41"/>
    <p:sldId id="283" r:id="rId42"/>
    <p:sldId id="295" r:id="rId43"/>
    <p:sldId id="285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311" r:id="rId53"/>
    <p:sldId id="294" r:id="rId54"/>
    <p:sldId id="297" r:id="rId55"/>
    <p:sldId id="304" r:id="rId56"/>
    <p:sldId id="326" r:id="rId57"/>
    <p:sldId id="327" r:id="rId58"/>
    <p:sldId id="328" r:id="rId59"/>
    <p:sldId id="329" r:id="rId60"/>
    <p:sldId id="332" r:id="rId61"/>
    <p:sldId id="331" r:id="rId62"/>
    <p:sldId id="305" r:id="rId63"/>
    <p:sldId id="312" r:id="rId64"/>
    <p:sldId id="330" r:id="rId65"/>
    <p:sldId id="309" r:id="rId66"/>
    <p:sldId id="307" r:id="rId67"/>
    <p:sldId id="314" r:id="rId68"/>
    <p:sldId id="315" r:id="rId69"/>
    <p:sldId id="320" r:id="rId70"/>
    <p:sldId id="316" r:id="rId71"/>
    <p:sldId id="300" r:id="rId72"/>
    <p:sldId id="301" r:id="rId73"/>
    <p:sldId id="299" r:id="rId74"/>
    <p:sldId id="310" r:id="rId75"/>
    <p:sldId id="313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24/10/2019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24/10/2019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24/10/2019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24/10/2019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</a:t>
            </a:r>
            <a:r>
              <a:rPr lang="en-US" sz="3600" dirty="0" smtClean="0">
                <a:hlinkClick r:id="rId3"/>
              </a:rPr>
              <a:t>bit.ly/33KIS6S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has multiple commits</a:t>
            </a:r>
          </a:p>
          <a:p>
            <a:pPr lvl="1"/>
            <a:r>
              <a:rPr lang="en-US" dirty="0" smtClean="0"/>
              <a:t>upon merge, history 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clone$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code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320285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128326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287149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r>
              <a:rPr lang="en-US" sz="2800" dirty="0" smtClean="0"/>
              <a:t>may be confusing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commits into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Rewrite history = 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application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 relevant commits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0801b92 Add command line argument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da0fff7 Add 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Rebase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889d71a..c35ec97 onto 889d71a (3 commands)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p, pick &lt;commit&gt; = use commit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s, squash &lt;commit&gt; = use commit, but meld into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pick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0801b92 Add command line argument to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da0fff7 Add command line argument to bye</a:t>
              </a:r>
            </a:p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889d71a..c35ec97 onto 889d71a (3 commands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combination of 3 commits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1st commit message: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hello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#2: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#3: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combination of 3 commits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the 1st commit message: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command line argument to hello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merge or cherry-pick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with another branch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all differences with,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Comparing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a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specific file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--name-only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diff  --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eq.c  master:eq.c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Details, details, details…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</a:t>
            </a:r>
            <a:r>
              <a:rPr lang="en-BE" dirty="0" smtClean="0"/>
              <a:t>,</a:t>
            </a:r>
            <a:r>
              <a:rPr lang="en-US" dirty="0" smtClean="0"/>
              <a:t>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 smtClean="0"/>
              <a:t>displays who did the commit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blame</a:t>
            </a:r>
          </a:p>
          <a:p>
            <a:r>
              <a:rPr lang="en-US" dirty="0" smtClean="0"/>
              <a:t>Search </a:t>
            </a:r>
            <a:r>
              <a:rPr lang="en-US" dirty="0"/>
              <a:t>for revision that introduced </a:t>
            </a:r>
            <a:r>
              <a:rPr lang="en-BE" dirty="0" smtClean="0"/>
              <a:t>a </a:t>
            </a:r>
            <a:r>
              <a:rPr lang="en-US" dirty="0" smtClean="0"/>
              <a:t>line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Display log messages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 smtClean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</a:t>
            </a:r>
          </a:p>
          <a:p>
            <a:endParaRPr lang="en-US" dirty="0"/>
          </a:p>
          <a:p>
            <a:r>
              <a:rPr lang="en-BE" dirty="0" smtClean="0"/>
              <a:t>Merge in single commit</a:t>
            </a:r>
          </a:p>
          <a:p>
            <a:endParaRPr lang="en-BE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posts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3553</Words>
  <Application>Microsoft Office PowerPoint</Application>
  <PresentationFormat>On-screen Show (4:3)</PresentationFormat>
  <Paragraphs>878</Paragraphs>
  <Slides>75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166</cp:revision>
  <dcterms:created xsi:type="dcterms:W3CDTF">2014-11-10T15:16:11Z</dcterms:created>
  <dcterms:modified xsi:type="dcterms:W3CDTF">2019-10-24T11:02:01Z</dcterms:modified>
</cp:coreProperties>
</file>