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1" r:id="rId63"/>
    <p:sldId id="305" r:id="rId64"/>
    <p:sldId id="312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00" r:id="rId73"/>
    <p:sldId id="301" r:id="rId74"/>
    <p:sldId id="299" r:id="rId75"/>
    <p:sldId id="310" r:id="rId76"/>
    <p:sldId id="313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7/11/2022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7/11/2022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7/11/2022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7/11/2022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7/11/2022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7/11/2022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7/11/2022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7/11/2022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7/11/2022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7/11/2022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7/11/2022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7/11/2022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7/11/2022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4415</Words>
  <Application>Microsoft Office PowerPoint</Application>
  <PresentationFormat>On-screen Show (4:3)</PresentationFormat>
  <Paragraphs>880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183</cp:revision>
  <dcterms:created xsi:type="dcterms:W3CDTF">2014-11-10T15:16:11Z</dcterms:created>
  <dcterms:modified xsi:type="dcterms:W3CDTF">2022-11-07T13:55:50Z</dcterms:modified>
</cp:coreProperties>
</file>