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0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08" r:id="rId37"/>
    <p:sldId id="282" r:id="rId38"/>
    <p:sldId id="296" r:id="rId39"/>
    <p:sldId id="283" r:id="rId40"/>
    <p:sldId id="295" r:id="rId41"/>
    <p:sldId id="285" r:id="rId42"/>
    <p:sldId id="284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311" r:id="rId51"/>
    <p:sldId id="294" r:id="rId52"/>
    <p:sldId id="297" r:id="rId53"/>
    <p:sldId id="304" r:id="rId54"/>
    <p:sldId id="326" r:id="rId55"/>
    <p:sldId id="327" r:id="rId56"/>
    <p:sldId id="328" r:id="rId57"/>
    <p:sldId id="329" r:id="rId58"/>
    <p:sldId id="332" r:id="rId59"/>
    <p:sldId id="335" r:id="rId60"/>
    <p:sldId id="331" r:id="rId61"/>
    <p:sldId id="305" r:id="rId62"/>
    <p:sldId id="312" r:id="rId63"/>
    <p:sldId id="339" r:id="rId64"/>
    <p:sldId id="340" r:id="rId65"/>
    <p:sldId id="330" r:id="rId66"/>
    <p:sldId id="309" r:id="rId67"/>
    <p:sldId id="307" r:id="rId68"/>
    <p:sldId id="314" r:id="rId69"/>
    <p:sldId id="315" r:id="rId70"/>
    <p:sldId id="320" r:id="rId71"/>
    <p:sldId id="316" r:id="rId72"/>
    <p:sldId id="338" r:id="rId73"/>
    <p:sldId id="300" r:id="rId74"/>
    <p:sldId id="301" r:id="rId75"/>
    <p:sldId id="299" r:id="rId76"/>
    <p:sldId id="310" r:id="rId77"/>
    <p:sldId id="337" r:id="rId78"/>
    <p:sldId id="313" r:id="rId79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85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9/10/2024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9/10/2024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9/10/2024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9/10/2024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9/10/2024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9/10/2024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hyperlink" Target="http://git-prompt.sh/" TargetMode="External"/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RichiH/vcsh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347157" y="4353430"/>
            <a:ext cx="2664296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</a:t>
            </a:r>
            <a:r>
              <a:rPr lang="en-US" sz="2800" dirty="0" err="1"/>
              <a:t>convinient</a:t>
            </a:r>
            <a:r>
              <a:rPr lang="en-US" sz="2800" dirty="0"/>
              <a:t>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checkout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tools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 X)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 X)</a:t>
            </a:r>
          </a:p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7"/>
              </a:rPr>
              <a:t>https://github.com/RichiH/vcsh</a:t>
            </a:r>
            <a:r>
              <a:rPr lang="en-US" dirty="0"/>
              <a:t> (Linux)</a:t>
            </a:r>
          </a:p>
          <a:p>
            <a:r>
              <a:rPr lang="en-US" dirty="0"/>
              <a:t>git-prompt.sh, show </a:t>
            </a:r>
            <a:r>
              <a:rPr lang="en-US" dirty="0" err="1"/>
              <a:t>git</a:t>
            </a:r>
            <a:r>
              <a:rPr lang="en-US" dirty="0"/>
              <a:t> info in command line prompt: </a:t>
            </a:r>
            <a:r>
              <a:rPr lang="en-US" dirty="0">
                <a:hlinkClick r:id="rId8"/>
              </a:rPr>
              <a:t>http://git-prompt.sh/</a:t>
            </a:r>
            <a:r>
              <a:rPr lang="en-US" dirty="0"/>
              <a:t> (Linux)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4618</Words>
  <Application>Microsoft Office PowerPoint</Application>
  <PresentationFormat>On-screen Show (4:3)</PresentationFormat>
  <Paragraphs>914</Paragraphs>
  <Slides>78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3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200</cp:revision>
  <dcterms:created xsi:type="dcterms:W3CDTF">2014-11-10T15:16:11Z</dcterms:created>
  <dcterms:modified xsi:type="dcterms:W3CDTF">2024-10-09T11:28:33Z</dcterms:modified>
</cp:coreProperties>
</file>