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3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390" r:id="rId69"/>
    <p:sldId id="391" r:id="rId70"/>
    <p:sldId id="392" r:id="rId71"/>
    <p:sldId id="389" r:id="rId72"/>
    <p:sldId id="393" r:id="rId73"/>
    <p:sldId id="394" r:id="rId74"/>
    <p:sldId id="395" r:id="rId75"/>
    <p:sldId id="396" r:id="rId76"/>
    <p:sldId id="400" r:id="rId77"/>
    <p:sldId id="397" r:id="rId78"/>
    <p:sldId id="398" r:id="rId79"/>
    <p:sldId id="403" r:id="rId80"/>
    <p:sldId id="404" r:id="rId81"/>
    <p:sldId id="407" r:id="rId8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Best practices" id="{1875B81D-58ED-4D7F-9CF6-51094D03D121}">
          <p14:sldIdLst>
            <p14:sldId id="403"/>
            <p14:sldId id="404"/>
            <p14:sldId id="40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13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presProps" Target="presProps.xml"/><Relationship Id="rId89" Type="http://schemas.microsoft.com/office/2015/10/relationships/revisionInfo" Target="revisionInfo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notesMaster" Target="notesMasters/notesMaster1.xml"/><Relationship Id="rId88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02/04/2025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02/04/2025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02/04/2025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02/04/2025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02/04/2025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02/04/2025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jpeg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7909078" cy="1296753"/>
            <a:chOff x="627295" y="4026320"/>
            <a:chExt cx="7909078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5" y="4026320"/>
              <a:ext cx="7542608" cy="1200329"/>
              <a:chOff x="428625" y="3754438"/>
              <a:chExt cx="7542608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5" y="3754438"/>
                <a:ext cx="7542608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66753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-l-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ime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70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71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73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5196</TotalTime>
  <Words>4640</Words>
  <Application>Microsoft Office PowerPoint</Application>
  <PresentationFormat>Widescreen</PresentationFormat>
  <Paragraphs>1012</Paragraphs>
  <Slides>81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81</vt:i4>
      </vt:variant>
    </vt:vector>
  </HeadingPairs>
  <TitlesOfParts>
    <vt:vector size="88" baseType="lpstr">
      <vt:lpstr>Aptos</vt:lpstr>
      <vt:lpstr>Aptos Display</vt:lpstr>
      <vt:lpstr>Arial</vt:lpstr>
      <vt:lpstr>Calibri</vt:lpstr>
      <vt:lpstr>Courier New</vt:lpstr>
      <vt:lpstr>Symbol</vt:lpstr>
      <vt:lpstr>Office Theme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Best practices</vt:lpstr>
      <vt:lpstr>Parallelization</vt:lpstr>
      <vt:lpstr>Do and don't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67</cp:revision>
  <dcterms:created xsi:type="dcterms:W3CDTF">2025-01-17T10:10:41Z</dcterms:created>
  <dcterms:modified xsi:type="dcterms:W3CDTF">2025-02-04T08:37:59Z</dcterms:modified>
</cp:coreProperties>
</file>