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390" r:id="rId69"/>
    <p:sldId id="391" r:id="rId70"/>
    <p:sldId id="392" r:id="rId71"/>
    <p:sldId id="389" r:id="rId72"/>
    <p:sldId id="393" r:id="rId73"/>
    <p:sldId id="394" r:id="rId74"/>
    <p:sldId id="395" r:id="rId75"/>
    <p:sldId id="396" r:id="rId76"/>
    <p:sldId id="400" r:id="rId77"/>
    <p:sldId id="397" r:id="rId78"/>
    <p:sldId id="398" r:id="rId79"/>
    <p:sldId id="421" r:id="rId80"/>
    <p:sldId id="422" r:id="rId81"/>
    <p:sldId id="423" r:id="rId82"/>
    <p:sldId id="424" r:id="rId83"/>
    <p:sldId id="425" r:id="rId84"/>
    <p:sldId id="426" r:id="rId85"/>
    <p:sldId id="403" r:id="rId86"/>
    <p:sldId id="404" r:id="rId87"/>
    <p:sldId id="407" r:id="rId8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23596"/>
            <a:ext cx="10261650" cy="2868218"/>
            <a:chOff x="275722" y="3238731"/>
            <a:chExt cx="1026165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5285163" cy="461665"/>
            <a:chOff x="6148478" y="3505591"/>
            <a:chExt cx="5285163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009796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158274" y="3505591"/>
              <a:ext cx="227536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components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5285163" cy="461665"/>
            <a:chOff x="6012032" y="3505591"/>
            <a:chExt cx="5285163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28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294724" y="3505591"/>
              <a:ext cx="20024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Component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5285163" cy="461665"/>
            <a:chOff x="6012032" y="3505591"/>
            <a:chExt cx="5285163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2826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294724" y="3505591"/>
              <a:ext cx="20024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Component 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784044"/>
            <a:ext cx="3339269" cy="1433420"/>
            <a:chOff x="6604228" y="5410397"/>
            <a:chExt cx="3339269" cy="14334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5291</TotalTime>
  <Words>5035</Words>
  <Application>Microsoft Office PowerPoint</Application>
  <PresentationFormat>Widescreen</PresentationFormat>
  <Paragraphs>1083</Paragraphs>
  <Slides>87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72</cp:revision>
  <dcterms:created xsi:type="dcterms:W3CDTF">2025-01-17T10:10:41Z</dcterms:created>
  <dcterms:modified xsi:type="dcterms:W3CDTF">2025-02-12T10:04:21Z</dcterms:modified>
</cp:coreProperties>
</file>