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427" r:id="rId73"/>
    <p:sldId id="428" r:id="rId74"/>
    <p:sldId id="429" r:id="rId75"/>
    <p:sldId id="430" r:id="rId76"/>
    <p:sldId id="276" r:id="rId77"/>
    <p:sldId id="431" r:id="rId78"/>
    <p:sldId id="434" r:id="rId79"/>
    <p:sldId id="436" r:id="rId80"/>
    <p:sldId id="437" r:id="rId81"/>
    <p:sldId id="281" r:id="rId82"/>
    <p:sldId id="438" r:id="rId83"/>
    <p:sldId id="390" r:id="rId84"/>
    <p:sldId id="391" r:id="rId85"/>
    <p:sldId id="392" r:id="rId86"/>
    <p:sldId id="389" r:id="rId87"/>
    <p:sldId id="393" r:id="rId88"/>
    <p:sldId id="394" r:id="rId89"/>
    <p:sldId id="395" r:id="rId90"/>
    <p:sldId id="396" r:id="rId91"/>
    <p:sldId id="400" r:id="rId92"/>
    <p:sldId id="397" r:id="rId93"/>
    <p:sldId id="398" r:id="rId94"/>
    <p:sldId id="421" r:id="rId95"/>
    <p:sldId id="422" r:id="rId96"/>
    <p:sldId id="423" r:id="rId97"/>
    <p:sldId id="424" r:id="rId98"/>
    <p:sldId id="425" r:id="rId99"/>
    <p:sldId id="426" r:id="rId100"/>
    <p:sldId id="403" r:id="rId101"/>
    <p:sldId id="404" r:id="rId102"/>
    <p:sldId id="407" r:id="rId103"/>
    <p:sldId id="286" r:id="rId104"/>
    <p:sldId id="439" r:id="rId105"/>
    <p:sldId id="258" r:id="rId106"/>
    <p:sldId id="25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440" r:id="rId115"/>
    <p:sldId id="441" r:id="rId1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08/22/2025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08/22/2025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08/22/2025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08/22/2025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08/22/2025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08/22/2025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08/22/2025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08/22/2025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08/22/2025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08/22/2025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08/22/2025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08/22/2025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08/22/2025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7ED8B-1F65-DDA7-B84A-085DE61EC546}"/>
              </a:ext>
            </a:extLst>
          </p:cNvPr>
          <p:cNvGrpSpPr/>
          <p:nvPr/>
        </p:nvGrpSpPr>
        <p:grpSpPr>
          <a:xfrm>
            <a:off x="1360714" y="3587524"/>
            <a:ext cx="6602885" cy="2373345"/>
            <a:chOff x="1360714" y="3587524"/>
            <a:chExt cx="6602885" cy="2373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EC8993-5FAD-BAF6-55EA-65E8C0B36A5E}"/>
                </a:ext>
              </a:extLst>
            </p:cNvPr>
            <p:cNvGrpSpPr/>
            <p:nvPr/>
          </p:nvGrpSpPr>
          <p:grpSpPr>
            <a:xfrm>
              <a:off x="3660698" y="3587524"/>
              <a:ext cx="4302901" cy="614847"/>
              <a:chOff x="8175171" y="3352409"/>
              <a:chExt cx="4302901" cy="6148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8D9DBB-6958-1D80-A6C6-522C92C27825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 flipV="1">
                <a:off x="8175171" y="3352409"/>
                <a:ext cx="507118" cy="38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F6C74-E0B8-68F0-6C9D-58B34F5CB185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795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week (0–7 or names)</a:t>
                </a:r>
                <a:endParaRPr lang="LID4096" sz="24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A07217-1DD8-827D-BA8A-65D24EBEF2F9}"/>
                </a:ext>
              </a:extLst>
            </p:cNvPr>
            <p:cNvGrpSpPr/>
            <p:nvPr/>
          </p:nvGrpSpPr>
          <p:grpSpPr>
            <a:xfrm>
              <a:off x="3004457" y="3587524"/>
              <a:ext cx="4393804" cy="1100814"/>
              <a:chOff x="7486092" y="2866442"/>
              <a:chExt cx="4393804" cy="11008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25511F-75BF-CE6D-405F-D8BFAC6E9F8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7486092" y="2866442"/>
                <a:ext cx="1196197" cy="86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EA749A-754A-BBDF-59A2-E57037F9D4CD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197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 (1–12 or names)</a:t>
                </a:r>
                <a:endParaRPr lang="LID4096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710890-3438-ECA1-2E19-263E7B8250C0}"/>
                </a:ext>
              </a:extLst>
            </p:cNvPr>
            <p:cNvGrpSpPr/>
            <p:nvPr/>
          </p:nvGrpSpPr>
          <p:grpSpPr>
            <a:xfrm>
              <a:off x="2543161" y="3587524"/>
              <a:ext cx="4494488" cy="1439333"/>
              <a:chOff x="7024796" y="2527923"/>
              <a:chExt cx="4494488" cy="143933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9CE2A3-8F2E-EA3B-CF03-81E76394AD8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024796" y="2527923"/>
                <a:ext cx="1657493" cy="12085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2F91A-D989-90FC-0759-CB1FD72265F9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836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month (1–31)</a:t>
                </a:r>
                <a:endParaRPr lang="LID4096" sz="2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C4EAB5-BC3C-B590-1573-40326305D321}"/>
                </a:ext>
              </a:extLst>
            </p:cNvPr>
            <p:cNvGrpSpPr/>
            <p:nvPr/>
          </p:nvGrpSpPr>
          <p:grpSpPr>
            <a:xfrm>
              <a:off x="1960889" y="3587524"/>
              <a:ext cx="3964917" cy="1928166"/>
              <a:chOff x="1960889" y="3587524"/>
              <a:chExt cx="3964917" cy="192816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920DEE-854D-1B4C-6755-28052770F773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1960889" y="3587524"/>
                <a:ext cx="2239765" cy="1697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5BF76-3CC2-C88D-26FA-D15BF3B04AE0}"/>
                  </a:ext>
                </a:extLst>
              </p:cNvPr>
              <p:cNvSpPr txBox="1"/>
              <p:nvPr/>
            </p:nvSpPr>
            <p:spPr>
              <a:xfrm>
                <a:off x="4200654" y="5054025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Hour (0–23)</a:t>
                </a:r>
                <a:endParaRPr lang="LID4096" sz="2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3CC13-E331-A8F5-079E-E06D693783B1}"/>
                </a:ext>
              </a:extLst>
            </p:cNvPr>
            <p:cNvGrpSpPr/>
            <p:nvPr/>
          </p:nvGrpSpPr>
          <p:grpSpPr>
            <a:xfrm>
              <a:off x="1360714" y="3587524"/>
              <a:ext cx="4970780" cy="2373345"/>
              <a:chOff x="5842349" y="1593911"/>
              <a:chExt cx="4970780" cy="237334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67A15A-0B32-BABC-0145-30C31CB42DA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5842349" y="1593911"/>
                <a:ext cx="2839940" cy="21425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8FF27B-9436-6C9E-6815-0D1CE5144490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13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Minutes (0–59)</a:t>
                </a:r>
                <a:endParaRPr lang="LID4096" sz="2400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2788367" cy="979715"/>
            <a:chOff x="2579914" y="1719942"/>
            <a:chExt cx="2788367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059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2215722"/>
            <a:chOff x="1877066" y="4269789"/>
            <a:chExt cx="2096219" cy="22157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66" y="6172146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--csv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=1-150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554_150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--array=${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24BA-CCD8-1793-F86F-F28D6F13A713}"/>
              </a:ext>
            </a:extLst>
          </p:cNvPr>
          <p:cNvGrpSpPr/>
          <p:nvPr/>
        </p:nvGrpSpPr>
        <p:grpSpPr>
          <a:xfrm>
            <a:off x="9129208" y="4252591"/>
            <a:ext cx="2862573" cy="1002533"/>
            <a:chOff x="7080924" y="5410397"/>
            <a:chExt cx="2862573" cy="1002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DD8AEB-FA1D-CE0E-BAB8-2F191206A4EC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5991AAFE-D598-6D8E-3202-A189E1BB2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--data=data.csv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--batch=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nextflow.config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profiles config file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</a:p>
          <a:p>
            <a:r>
              <a:rPr lang="en-US" dirty="0"/>
              <a:t>Detailed report: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-with-report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6186</Words>
  <Application>Microsoft Office PowerPoint</Application>
  <PresentationFormat>Widescreen</PresentationFormat>
  <Paragraphs>1390</Paragraphs>
  <Slides>115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6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90</cp:revision>
  <dcterms:created xsi:type="dcterms:W3CDTF">2025-01-17T10:10:41Z</dcterms:created>
  <dcterms:modified xsi:type="dcterms:W3CDTF">2025-08-22T09:12:49Z</dcterms:modified>
</cp:coreProperties>
</file>