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427" r:id="rId69"/>
    <p:sldId id="428" r:id="rId70"/>
    <p:sldId id="429" r:id="rId71"/>
    <p:sldId id="430" r:id="rId72"/>
    <p:sldId id="276" r:id="rId73"/>
    <p:sldId id="431" r:id="rId74"/>
    <p:sldId id="434" r:id="rId75"/>
    <p:sldId id="436" r:id="rId76"/>
    <p:sldId id="437" r:id="rId77"/>
    <p:sldId id="438" r:id="rId78"/>
    <p:sldId id="390" r:id="rId79"/>
    <p:sldId id="391" r:id="rId80"/>
    <p:sldId id="392" r:id="rId81"/>
    <p:sldId id="389" r:id="rId82"/>
    <p:sldId id="393" r:id="rId83"/>
    <p:sldId id="394" r:id="rId84"/>
    <p:sldId id="395" r:id="rId85"/>
    <p:sldId id="396" r:id="rId86"/>
    <p:sldId id="400" r:id="rId87"/>
    <p:sldId id="397" r:id="rId88"/>
    <p:sldId id="398" r:id="rId89"/>
    <p:sldId id="421" r:id="rId90"/>
    <p:sldId id="422" r:id="rId91"/>
    <p:sldId id="423" r:id="rId92"/>
    <p:sldId id="424" r:id="rId93"/>
    <p:sldId id="425" r:id="rId94"/>
    <p:sldId id="426" r:id="rId95"/>
    <p:sldId id="403" r:id="rId96"/>
    <p:sldId id="404" r:id="rId97"/>
    <p:sldId id="407" r:id="rId9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5526</Words>
  <Application>Microsoft Office PowerPoint</Application>
  <PresentationFormat>Widescreen</PresentationFormat>
  <Paragraphs>1219</Paragraphs>
  <Slides>97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Aptos</vt:lpstr>
      <vt:lpstr>Aptos Display</vt:lpstr>
      <vt:lpstr>Arial</vt:lpstr>
      <vt:lpstr>Calibri</vt:lpstr>
      <vt:lpstr>Courier New</vt:lpstr>
      <vt:lpstr>Script MT Bold</vt:lpstr>
      <vt:lpstr>Symbol</vt:lpstr>
      <vt:lpstr>Office Theme</vt:lpstr>
      <vt:lpstr>Vergelijking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80</cp:revision>
  <dcterms:created xsi:type="dcterms:W3CDTF">2025-01-17T10:10:41Z</dcterms:created>
  <dcterms:modified xsi:type="dcterms:W3CDTF">2025-02-13T13:32:33Z</dcterms:modified>
</cp:coreProperties>
</file>