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359" r:id="rId12"/>
    <p:sldId id="364" r:id="rId13"/>
    <p:sldId id="365" r:id="rId14"/>
    <p:sldId id="366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1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01/21/2025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01/21/2025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01/21/2025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tasks regularly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jobs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0ECBB-891C-5356-1255-29A304528126}"/>
              </a:ext>
            </a:extLst>
          </p:cNvPr>
          <p:cNvSpPr/>
          <p:nvPr/>
        </p:nvSpPr>
        <p:spPr>
          <a:xfrm>
            <a:off x="3984170" y="1909310"/>
            <a:ext cx="4354285" cy="885825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9C912B-15B1-59BF-A713-EEC96ED89317}"/>
              </a:ext>
            </a:extLst>
          </p:cNvPr>
          <p:cNvSpPr/>
          <p:nvPr/>
        </p:nvSpPr>
        <p:spPr>
          <a:xfrm>
            <a:off x="3145975" y="4894374"/>
            <a:ext cx="5192468" cy="113381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F9C100-D310-5D2F-1CF1-37097B31A359}"/>
              </a:ext>
            </a:extLst>
          </p:cNvPr>
          <p:cNvGrpSpPr/>
          <p:nvPr/>
        </p:nvGrpSpPr>
        <p:grpSpPr>
          <a:xfrm>
            <a:off x="8518071" y="2715534"/>
            <a:ext cx="3319481" cy="2389866"/>
            <a:chOff x="8768442" y="2857048"/>
            <a:chExt cx="3319481" cy="238986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0310894-512F-F3A3-240B-74FA0B4BDB34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8768442" y="2857048"/>
              <a:ext cx="745187" cy="107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00BD2D-8F78-56D9-4ECC-F839902F866A}"/>
                </a:ext>
              </a:extLst>
            </p:cNvPr>
            <p:cNvSpPr txBox="1"/>
            <p:nvPr/>
          </p:nvSpPr>
          <p:spPr>
            <a:xfrm>
              <a:off x="9513629" y="3700611"/>
              <a:ext cx="25742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Wasted resources</a:t>
              </a:r>
              <a:endParaRPr lang="LID4096" sz="2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BE1FFCA-D5FC-B90A-E87E-4F0E2393D2D9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8768442" y="3931444"/>
              <a:ext cx="745187" cy="13154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835426" y="5153031"/>
            <a:ext cx="3388788" cy="977467"/>
            <a:chOff x="7835426" y="5153031"/>
            <a:chExt cx="3388788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835426" y="5668833"/>
              <a:ext cx="307270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tasks once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1275</Words>
  <Application>Microsoft Office PowerPoint</Application>
  <PresentationFormat>Widescreen</PresentationFormat>
  <Paragraphs>301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Running tasks once</vt:lpstr>
      <vt:lpstr>Motivation</vt:lpstr>
      <vt:lpstr>Run once on local machine/login node</vt:lpstr>
      <vt:lpstr>at times</vt:lpstr>
      <vt:lpstr>Run once as batch job</vt:lpstr>
      <vt:lpstr>Running tasks regularly</vt:lpstr>
      <vt:lpstr>Motivation</vt:lpstr>
      <vt:lpstr>Run regularly on local machine/login node</vt:lpstr>
      <vt:lpstr>Crontab tasks</vt:lpstr>
      <vt:lpstr>Mail notifications</vt:lpstr>
      <vt:lpstr>Run regularly as batch job</vt:lpstr>
      <vt:lpstr>Chaining jobs</vt:lpstr>
      <vt:lpstr>Motivation</vt:lpstr>
      <vt:lpstr>Problem example</vt:lpstr>
      <vt:lpstr>Solution: job dependencies</vt:lpstr>
      <vt:lpstr>Submit workflow</vt:lpstr>
      <vt:lpstr>More sophisticated example</vt:lpstr>
      <vt:lpstr>Dangling jobs</vt:lpstr>
      <vt:lpstr>Clean up dangling jobs</vt:lpstr>
      <vt:lpstr>Job arrays</vt:lpstr>
      <vt:lpstr>Motivation</vt:lpstr>
      <vt:lpstr>Problem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19</cp:revision>
  <dcterms:created xsi:type="dcterms:W3CDTF">2025-01-17T10:10:41Z</dcterms:created>
  <dcterms:modified xsi:type="dcterms:W3CDTF">2025-01-21T11:01:23Z</dcterms:modified>
</cp:coreProperties>
</file>