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378" r:id="rId31"/>
    <p:sldId id="379" r:id="rId32"/>
    <p:sldId id="380" r:id="rId33"/>
    <p:sldId id="402" r:id="rId34"/>
    <p:sldId id="408" r:id="rId35"/>
    <p:sldId id="409" r:id="rId36"/>
    <p:sldId id="410" r:id="rId37"/>
    <p:sldId id="381" r:id="rId38"/>
    <p:sldId id="382" r:id="rId39"/>
    <p:sldId id="383" r:id="rId40"/>
    <p:sldId id="384" r:id="rId41"/>
    <p:sldId id="386" r:id="rId42"/>
    <p:sldId id="406" r:id="rId43"/>
    <p:sldId id="387" r:id="rId44"/>
    <p:sldId id="388" r:id="rId45"/>
    <p:sldId id="314" r:id="rId46"/>
    <p:sldId id="315" r:id="rId47"/>
    <p:sldId id="316" r:id="rId48"/>
    <p:sldId id="340" r:id="rId49"/>
    <p:sldId id="341" r:id="rId50"/>
    <p:sldId id="319" r:id="rId51"/>
    <p:sldId id="320" r:id="rId52"/>
    <p:sldId id="322" r:id="rId53"/>
    <p:sldId id="323" r:id="rId54"/>
    <p:sldId id="321" r:id="rId55"/>
    <p:sldId id="325" r:id="rId56"/>
    <p:sldId id="326" r:id="rId57"/>
    <p:sldId id="328" r:id="rId58"/>
    <p:sldId id="354" r:id="rId59"/>
    <p:sldId id="352" r:id="rId60"/>
    <p:sldId id="390" r:id="rId61"/>
    <p:sldId id="391" r:id="rId62"/>
    <p:sldId id="392" r:id="rId63"/>
    <p:sldId id="389" r:id="rId64"/>
    <p:sldId id="393" r:id="rId65"/>
    <p:sldId id="394" r:id="rId66"/>
    <p:sldId id="395" r:id="rId67"/>
    <p:sldId id="396" r:id="rId68"/>
    <p:sldId id="400" r:id="rId69"/>
    <p:sldId id="397" r:id="rId70"/>
    <p:sldId id="398" r:id="rId71"/>
    <p:sldId id="403" r:id="rId72"/>
    <p:sldId id="404" r:id="rId73"/>
    <p:sldId id="407" r:id="rId7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02/01/2025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02/01/2025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02/01/2025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64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66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4317</Words>
  <Application>Microsoft Office PowerPoint</Application>
  <PresentationFormat>Widescreen</PresentationFormat>
  <Paragraphs>933</Paragraphs>
  <Slides>73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57</cp:revision>
  <dcterms:created xsi:type="dcterms:W3CDTF">2025-01-17T10:10:41Z</dcterms:created>
  <dcterms:modified xsi:type="dcterms:W3CDTF">2025-02-01T06:51:24Z</dcterms:modified>
</cp:coreProperties>
</file>