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regularly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jobs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once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1843</Words>
  <Application>Microsoft Office PowerPoint</Application>
  <PresentationFormat>Widescreen</PresentationFormat>
  <Paragraphs>391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Running tasks once</vt:lpstr>
      <vt:lpstr>Motivation</vt:lpstr>
      <vt:lpstr>Run once on local machine/login node</vt:lpstr>
      <vt:lpstr>at times</vt:lpstr>
      <vt:lpstr>Run once as batch job</vt:lpstr>
      <vt:lpstr>Running tasks regularly</vt:lpstr>
      <vt:lpstr>Motivation</vt:lpstr>
      <vt:lpstr>Run regularly on local machine/login node</vt:lpstr>
      <vt:lpstr>Crontab tasks</vt:lpstr>
      <vt:lpstr>Mail notifications</vt:lpstr>
      <vt:lpstr>Run regularly as batch job</vt:lpstr>
      <vt:lpstr>Chaining jobs</vt:lpstr>
      <vt:lpstr>Motivation</vt:lpstr>
      <vt:lpstr>Problem example</vt:lpstr>
      <vt:lpstr>Solution: job dependencies</vt:lpstr>
      <vt:lpstr>Submit workflow</vt:lpstr>
      <vt:lpstr>More sophisticated example</vt:lpstr>
      <vt:lpstr>Dangling jobs</vt:lpstr>
      <vt:lpstr>Clean up dangling jobs</vt:lpstr>
      <vt:lpstr>Job arrays</vt:lpstr>
      <vt:lpstr>Motivation</vt:lpstr>
      <vt:lpstr>Problem example</vt:lpstr>
      <vt:lpstr>Solution: job arrays</vt:lpstr>
      <vt:lpstr>Job array execution</vt:lpstr>
      <vt:lpstr>Job array indices</vt:lpstr>
      <vt:lpstr>Limits on parallel array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23</cp:revision>
  <dcterms:created xsi:type="dcterms:W3CDTF">2025-01-17T10:10:41Z</dcterms:created>
  <dcterms:modified xsi:type="dcterms:W3CDTF">2025-01-21T15:27:20Z</dcterms:modified>
</cp:coreProperties>
</file>